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1"/>
  </p:sldMasterIdLst>
  <p:notesMasterIdLst>
    <p:notesMasterId r:id="rId17"/>
  </p:notesMasterIdLst>
  <p:sldIdLst>
    <p:sldId id="314" r:id="rId2"/>
    <p:sldId id="312" r:id="rId3"/>
    <p:sldId id="256" r:id="rId4"/>
    <p:sldId id="257" r:id="rId5"/>
    <p:sldId id="259" r:id="rId6"/>
    <p:sldId id="260" r:id="rId7"/>
    <p:sldId id="268" r:id="rId8"/>
    <p:sldId id="262" r:id="rId9"/>
    <p:sldId id="270" r:id="rId10"/>
    <p:sldId id="263" r:id="rId11"/>
    <p:sldId id="272" r:id="rId12"/>
    <p:sldId id="274" r:id="rId13"/>
    <p:sldId id="265" r:id="rId14"/>
    <p:sldId id="264" r:id="rId15"/>
    <p:sldId id="297" r:id="rId16"/>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9F542B-7ECB-4C10-A0A4-C38EAB9BBA44}" v="42" dt="2024-04-28T05:10:32.2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hil savaliya" userId="0eb33dd787b2246c" providerId="LiveId" clId="{7D9F542B-7ECB-4C10-A0A4-C38EAB9BBA44}"/>
    <pc:docChg chg="undo custSel addSld delSld modSld sldOrd">
      <pc:chgData name="nikhil savaliya" userId="0eb33dd787b2246c" providerId="LiveId" clId="{7D9F542B-7ECB-4C10-A0A4-C38EAB9BBA44}" dt="2024-04-29T14:07:02.155" v="747" actId="14100"/>
      <pc:docMkLst>
        <pc:docMk/>
      </pc:docMkLst>
      <pc:sldChg chg="delSp modSp mod">
        <pc:chgData name="nikhil savaliya" userId="0eb33dd787b2246c" providerId="LiveId" clId="{7D9F542B-7ECB-4C10-A0A4-C38EAB9BBA44}" dt="2024-04-27T16:00:36.571" v="13" actId="21"/>
        <pc:sldMkLst>
          <pc:docMk/>
          <pc:sldMk cId="0" sldId="256"/>
        </pc:sldMkLst>
        <pc:spChg chg="del">
          <ac:chgData name="nikhil savaliya" userId="0eb33dd787b2246c" providerId="LiveId" clId="{7D9F542B-7ECB-4C10-A0A4-C38EAB9BBA44}" dt="2024-04-27T15:59:26.174" v="3" actId="21"/>
          <ac:spMkLst>
            <pc:docMk/>
            <pc:sldMk cId="0" sldId="256"/>
            <ac:spMk id="3" creationId="{00000000-0000-0000-0000-000000000000}"/>
          </ac:spMkLst>
        </pc:spChg>
        <pc:spChg chg="mod">
          <ac:chgData name="nikhil savaliya" userId="0eb33dd787b2246c" providerId="LiveId" clId="{7D9F542B-7ECB-4C10-A0A4-C38EAB9BBA44}" dt="2024-04-27T15:59:55.041" v="7" actId="14100"/>
          <ac:spMkLst>
            <pc:docMk/>
            <pc:sldMk cId="0" sldId="256"/>
            <ac:spMk id="5" creationId="{00000000-0000-0000-0000-000000000000}"/>
          </ac:spMkLst>
        </pc:spChg>
        <pc:spChg chg="mod">
          <ac:chgData name="nikhil savaliya" userId="0eb33dd787b2246c" providerId="LiveId" clId="{7D9F542B-7ECB-4C10-A0A4-C38EAB9BBA44}" dt="2024-04-27T16:00:13.975" v="11" actId="14100"/>
          <ac:spMkLst>
            <pc:docMk/>
            <pc:sldMk cId="0" sldId="256"/>
            <ac:spMk id="6" creationId="{00000000-0000-0000-0000-000000000000}"/>
          </ac:spMkLst>
        </pc:spChg>
        <pc:spChg chg="mod">
          <ac:chgData name="nikhil savaliya" userId="0eb33dd787b2246c" providerId="LiveId" clId="{7D9F542B-7ECB-4C10-A0A4-C38EAB9BBA44}" dt="2024-04-27T15:59:45.284" v="5" actId="255"/>
          <ac:spMkLst>
            <pc:docMk/>
            <pc:sldMk cId="0" sldId="256"/>
            <ac:spMk id="7" creationId="{00000000-0000-0000-0000-000000000000}"/>
          </ac:spMkLst>
        </pc:spChg>
        <pc:spChg chg="del">
          <ac:chgData name="nikhil savaliya" userId="0eb33dd787b2246c" providerId="LiveId" clId="{7D9F542B-7ECB-4C10-A0A4-C38EAB9BBA44}" dt="2024-04-27T16:00:24.983" v="12" actId="21"/>
          <ac:spMkLst>
            <pc:docMk/>
            <pc:sldMk cId="0" sldId="256"/>
            <ac:spMk id="8" creationId="{00000000-0000-0000-0000-000000000000}"/>
          </ac:spMkLst>
        </pc:spChg>
        <pc:spChg chg="del">
          <ac:chgData name="nikhil savaliya" userId="0eb33dd787b2246c" providerId="LiveId" clId="{7D9F542B-7ECB-4C10-A0A4-C38EAB9BBA44}" dt="2024-04-27T15:59:14.970" v="1" actId="21"/>
          <ac:spMkLst>
            <pc:docMk/>
            <pc:sldMk cId="0" sldId="256"/>
            <ac:spMk id="10" creationId="{00000000-0000-0000-0000-000000000000}"/>
          </ac:spMkLst>
        </pc:spChg>
        <pc:picChg chg="del">
          <ac:chgData name="nikhil savaliya" userId="0eb33dd787b2246c" providerId="LiveId" clId="{7D9F542B-7ECB-4C10-A0A4-C38EAB9BBA44}" dt="2024-04-27T15:59:20.244" v="2" actId="21"/>
          <ac:picMkLst>
            <pc:docMk/>
            <pc:sldMk cId="0" sldId="256"/>
            <ac:picMk id="9" creationId="{00000000-0000-0000-0000-000000000000}"/>
          </ac:picMkLst>
        </pc:picChg>
        <pc:picChg chg="del">
          <ac:chgData name="nikhil savaliya" userId="0eb33dd787b2246c" providerId="LiveId" clId="{7D9F542B-7ECB-4C10-A0A4-C38EAB9BBA44}" dt="2024-04-27T16:00:36.571" v="13" actId="21"/>
          <ac:picMkLst>
            <pc:docMk/>
            <pc:sldMk cId="0" sldId="256"/>
            <ac:picMk id="11" creationId="{00000000-0000-0000-0000-000000000000}"/>
          </ac:picMkLst>
        </pc:picChg>
      </pc:sldChg>
      <pc:sldChg chg="delSp modSp mod">
        <pc:chgData name="nikhil savaliya" userId="0eb33dd787b2246c" providerId="LiveId" clId="{7D9F542B-7ECB-4C10-A0A4-C38EAB9BBA44}" dt="2024-04-28T04:46:23.903" v="566" actId="478"/>
        <pc:sldMkLst>
          <pc:docMk/>
          <pc:sldMk cId="0" sldId="257"/>
        </pc:sldMkLst>
        <pc:spChg chg="mod">
          <ac:chgData name="nikhil savaliya" userId="0eb33dd787b2246c" providerId="LiveId" clId="{7D9F542B-7ECB-4C10-A0A4-C38EAB9BBA44}" dt="2024-04-27T16:01:03.282" v="16" actId="1076"/>
          <ac:spMkLst>
            <pc:docMk/>
            <pc:sldMk cId="0" sldId="257"/>
            <ac:spMk id="3" creationId="{00000000-0000-0000-0000-000000000000}"/>
          </ac:spMkLst>
        </pc:spChg>
        <pc:spChg chg="mod">
          <ac:chgData name="nikhil savaliya" userId="0eb33dd787b2246c" providerId="LiveId" clId="{7D9F542B-7ECB-4C10-A0A4-C38EAB9BBA44}" dt="2024-04-27T16:02:05.661" v="23" actId="14100"/>
          <ac:spMkLst>
            <pc:docMk/>
            <pc:sldMk cId="0" sldId="257"/>
            <ac:spMk id="6" creationId="{00000000-0000-0000-0000-000000000000}"/>
          </ac:spMkLst>
        </pc:spChg>
        <pc:spChg chg="mod">
          <ac:chgData name="nikhil savaliya" userId="0eb33dd787b2246c" providerId="LiveId" clId="{7D9F542B-7ECB-4C10-A0A4-C38EAB9BBA44}" dt="2024-04-27T16:03:23.914" v="33" actId="255"/>
          <ac:spMkLst>
            <pc:docMk/>
            <pc:sldMk cId="0" sldId="257"/>
            <ac:spMk id="7" creationId="{00000000-0000-0000-0000-000000000000}"/>
          </ac:spMkLst>
        </pc:spChg>
        <pc:spChg chg="mod">
          <ac:chgData name="nikhil savaliya" userId="0eb33dd787b2246c" providerId="LiveId" clId="{7D9F542B-7ECB-4C10-A0A4-C38EAB9BBA44}" dt="2024-04-27T16:05:25.864" v="41" actId="2711"/>
          <ac:spMkLst>
            <pc:docMk/>
            <pc:sldMk cId="0" sldId="257"/>
            <ac:spMk id="8" creationId="{00000000-0000-0000-0000-000000000000}"/>
          </ac:spMkLst>
        </pc:spChg>
        <pc:spChg chg="mod">
          <ac:chgData name="nikhil savaliya" userId="0eb33dd787b2246c" providerId="LiveId" clId="{7D9F542B-7ECB-4C10-A0A4-C38EAB9BBA44}" dt="2024-04-27T16:03:43.793" v="34" actId="1076"/>
          <ac:spMkLst>
            <pc:docMk/>
            <pc:sldMk cId="0" sldId="257"/>
            <ac:spMk id="9" creationId="{00000000-0000-0000-0000-000000000000}"/>
          </ac:spMkLst>
        </pc:spChg>
        <pc:spChg chg="mod">
          <ac:chgData name="nikhil savaliya" userId="0eb33dd787b2246c" providerId="LiveId" clId="{7D9F542B-7ECB-4C10-A0A4-C38EAB9BBA44}" dt="2024-04-27T16:04:49.509" v="38" actId="255"/>
          <ac:spMkLst>
            <pc:docMk/>
            <pc:sldMk cId="0" sldId="257"/>
            <ac:spMk id="10" creationId="{00000000-0000-0000-0000-000000000000}"/>
          </ac:spMkLst>
        </pc:spChg>
        <pc:spChg chg="mod">
          <ac:chgData name="nikhil savaliya" userId="0eb33dd787b2246c" providerId="LiveId" clId="{7D9F542B-7ECB-4C10-A0A4-C38EAB9BBA44}" dt="2024-04-27T16:05:10.928" v="40" actId="2711"/>
          <ac:spMkLst>
            <pc:docMk/>
            <pc:sldMk cId="0" sldId="257"/>
            <ac:spMk id="11" creationId="{00000000-0000-0000-0000-000000000000}"/>
          </ac:spMkLst>
        </pc:spChg>
        <pc:spChg chg="mod">
          <ac:chgData name="nikhil savaliya" userId="0eb33dd787b2246c" providerId="LiveId" clId="{7D9F542B-7ECB-4C10-A0A4-C38EAB9BBA44}" dt="2024-04-27T16:02:22.224" v="25" actId="14100"/>
          <ac:spMkLst>
            <pc:docMk/>
            <pc:sldMk cId="0" sldId="257"/>
            <ac:spMk id="12" creationId="{00000000-0000-0000-0000-000000000000}"/>
          </ac:spMkLst>
        </pc:spChg>
        <pc:spChg chg="mod">
          <ac:chgData name="nikhil savaliya" userId="0eb33dd787b2246c" providerId="LiveId" clId="{7D9F542B-7ECB-4C10-A0A4-C38EAB9BBA44}" dt="2024-04-27T16:05:53.214" v="42" actId="255"/>
          <ac:spMkLst>
            <pc:docMk/>
            <pc:sldMk cId="0" sldId="257"/>
            <ac:spMk id="13" creationId="{00000000-0000-0000-0000-000000000000}"/>
          </ac:spMkLst>
        </pc:spChg>
        <pc:spChg chg="mod">
          <ac:chgData name="nikhil savaliya" userId="0eb33dd787b2246c" providerId="LiveId" clId="{7D9F542B-7ECB-4C10-A0A4-C38EAB9BBA44}" dt="2024-04-27T16:06:13.824" v="44" actId="2711"/>
          <ac:spMkLst>
            <pc:docMk/>
            <pc:sldMk cId="0" sldId="257"/>
            <ac:spMk id="14" creationId="{00000000-0000-0000-0000-000000000000}"/>
          </ac:spMkLst>
        </pc:spChg>
        <pc:picChg chg="del">
          <ac:chgData name="nikhil savaliya" userId="0eb33dd787b2246c" providerId="LiveId" clId="{7D9F542B-7ECB-4C10-A0A4-C38EAB9BBA44}" dt="2024-04-27T16:00:47.912" v="14" actId="478"/>
          <ac:picMkLst>
            <pc:docMk/>
            <pc:sldMk cId="0" sldId="257"/>
            <ac:picMk id="4" creationId="{00000000-0000-0000-0000-000000000000}"/>
          </ac:picMkLst>
        </pc:picChg>
        <pc:picChg chg="del">
          <ac:chgData name="nikhil savaliya" userId="0eb33dd787b2246c" providerId="LiveId" clId="{7D9F542B-7ECB-4C10-A0A4-C38EAB9BBA44}" dt="2024-04-28T04:46:23.903" v="566" actId="478"/>
          <ac:picMkLst>
            <pc:docMk/>
            <pc:sldMk cId="0" sldId="257"/>
            <ac:picMk id="15" creationId="{00000000-0000-0000-0000-000000000000}"/>
          </ac:picMkLst>
        </pc:picChg>
      </pc:sldChg>
      <pc:sldChg chg="delSp modSp del mod">
        <pc:chgData name="nikhil savaliya" userId="0eb33dd787b2246c" providerId="LiveId" clId="{7D9F542B-7ECB-4C10-A0A4-C38EAB9BBA44}" dt="2024-04-27T17:27:39.281" v="563" actId="2696"/>
        <pc:sldMkLst>
          <pc:docMk/>
          <pc:sldMk cId="0" sldId="258"/>
        </pc:sldMkLst>
        <pc:spChg chg="mod">
          <ac:chgData name="nikhil savaliya" userId="0eb33dd787b2246c" providerId="LiveId" clId="{7D9F542B-7ECB-4C10-A0A4-C38EAB9BBA44}" dt="2024-04-27T16:12:55.334" v="67" actId="20577"/>
          <ac:spMkLst>
            <pc:docMk/>
            <pc:sldMk cId="0" sldId="258"/>
            <ac:spMk id="3" creationId="{00000000-0000-0000-0000-000000000000}"/>
          </ac:spMkLst>
        </pc:spChg>
        <pc:spChg chg="mod">
          <ac:chgData name="nikhil savaliya" userId="0eb33dd787b2246c" providerId="LiveId" clId="{7D9F542B-7ECB-4C10-A0A4-C38EAB9BBA44}" dt="2024-04-27T17:25:17.148" v="550" actId="207"/>
          <ac:spMkLst>
            <pc:docMk/>
            <pc:sldMk cId="0" sldId="258"/>
            <ac:spMk id="4" creationId="{00000000-0000-0000-0000-000000000000}"/>
          </ac:spMkLst>
        </pc:spChg>
        <pc:spChg chg="mod">
          <ac:chgData name="nikhil savaliya" userId="0eb33dd787b2246c" providerId="LiveId" clId="{7D9F542B-7ECB-4C10-A0A4-C38EAB9BBA44}" dt="2024-04-27T17:25:52.018" v="553" actId="14100"/>
          <ac:spMkLst>
            <pc:docMk/>
            <pc:sldMk cId="0" sldId="258"/>
            <ac:spMk id="5" creationId="{00000000-0000-0000-0000-000000000000}"/>
          </ac:spMkLst>
        </pc:spChg>
        <pc:spChg chg="mod">
          <ac:chgData name="nikhil savaliya" userId="0eb33dd787b2246c" providerId="LiveId" clId="{7D9F542B-7ECB-4C10-A0A4-C38EAB9BBA44}" dt="2024-04-27T16:17:04.584" v="119" actId="123"/>
          <ac:spMkLst>
            <pc:docMk/>
            <pc:sldMk cId="0" sldId="258"/>
            <ac:spMk id="6" creationId="{00000000-0000-0000-0000-000000000000}"/>
          </ac:spMkLst>
        </pc:spChg>
        <pc:spChg chg="mod">
          <ac:chgData name="nikhil savaliya" userId="0eb33dd787b2246c" providerId="LiveId" clId="{7D9F542B-7ECB-4C10-A0A4-C38EAB9BBA44}" dt="2024-04-27T16:16:55.103" v="118" actId="123"/>
          <ac:spMkLst>
            <pc:docMk/>
            <pc:sldMk cId="0" sldId="258"/>
            <ac:spMk id="7" creationId="{00000000-0000-0000-0000-000000000000}"/>
          </ac:spMkLst>
        </pc:spChg>
        <pc:spChg chg="mod">
          <ac:chgData name="nikhil savaliya" userId="0eb33dd787b2246c" providerId="LiveId" clId="{7D9F542B-7ECB-4C10-A0A4-C38EAB9BBA44}" dt="2024-04-27T16:17:30.845" v="122" actId="2711"/>
          <ac:spMkLst>
            <pc:docMk/>
            <pc:sldMk cId="0" sldId="258"/>
            <ac:spMk id="8" creationId="{00000000-0000-0000-0000-000000000000}"/>
          </ac:spMkLst>
        </pc:spChg>
        <pc:spChg chg="del">
          <ac:chgData name="nikhil savaliya" userId="0eb33dd787b2246c" providerId="LiveId" clId="{7D9F542B-7ECB-4C10-A0A4-C38EAB9BBA44}" dt="2024-04-27T16:07:30.293" v="46" actId="21"/>
          <ac:spMkLst>
            <pc:docMk/>
            <pc:sldMk cId="0" sldId="258"/>
            <ac:spMk id="9" creationId="{00000000-0000-0000-0000-000000000000}"/>
          </ac:spMkLst>
        </pc:spChg>
        <pc:picChg chg="del">
          <ac:chgData name="nikhil savaliya" userId="0eb33dd787b2246c" providerId="LiveId" clId="{7D9F542B-7ECB-4C10-A0A4-C38EAB9BBA44}" dt="2024-04-27T16:07:00.269" v="45" actId="21"/>
          <ac:picMkLst>
            <pc:docMk/>
            <pc:sldMk cId="0" sldId="258"/>
            <ac:picMk id="10" creationId="{00000000-0000-0000-0000-000000000000}"/>
          </ac:picMkLst>
        </pc:picChg>
      </pc:sldChg>
      <pc:sldChg chg="delSp modSp mod">
        <pc:chgData name="nikhil savaliya" userId="0eb33dd787b2246c" providerId="LiveId" clId="{7D9F542B-7ECB-4C10-A0A4-C38EAB9BBA44}" dt="2024-04-28T04:46:11.910" v="565" actId="478"/>
        <pc:sldMkLst>
          <pc:docMk/>
          <pc:sldMk cId="0" sldId="259"/>
        </pc:sldMkLst>
        <pc:spChg chg="mod">
          <ac:chgData name="nikhil savaliya" userId="0eb33dd787b2246c" providerId="LiveId" clId="{7D9F542B-7ECB-4C10-A0A4-C38EAB9BBA44}" dt="2024-04-27T16:23:06.981" v="138" actId="1076"/>
          <ac:spMkLst>
            <pc:docMk/>
            <pc:sldMk cId="0" sldId="259"/>
            <ac:spMk id="3" creationId="{00000000-0000-0000-0000-000000000000}"/>
          </ac:spMkLst>
        </pc:spChg>
        <pc:spChg chg="mod">
          <ac:chgData name="nikhil savaliya" userId="0eb33dd787b2246c" providerId="LiveId" clId="{7D9F542B-7ECB-4C10-A0A4-C38EAB9BBA44}" dt="2024-04-27T16:23:29.373" v="140" actId="255"/>
          <ac:spMkLst>
            <pc:docMk/>
            <pc:sldMk cId="0" sldId="259"/>
            <ac:spMk id="6" creationId="{00000000-0000-0000-0000-000000000000}"/>
          </ac:spMkLst>
        </pc:spChg>
        <pc:spChg chg="mod">
          <ac:chgData name="nikhil savaliya" userId="0eb33dd787b2246c" providerId="LiveId" clId="{7D9F542B-7ECB-4C10-A0A4-C38EAB9BBA44}" dt="2024-04-27T16:23:38.035" v="141" actId="14100"/>
          <ac:spMkLst>
            <pc:docMk/>
            <pc:sldMk cId="0" sldId="259"/>
            <ac:spMk id="7" creationId="{00000000-0000-0000-0000-000000000000}"/>
          </ac:spMkLst>
        </pc:spChg>
        <pc:picChg chg="del">
          <ac:chgData name="nikhil savaliya" userId="0eb33dd787b2246c" providerId="LiveId" clId="{7D9F542B-7ECB-4C10-A0A4-C38EAB9BBA44}" dt="2024-04-28T04:46:11.910" v="565" actId="478"/>
          <ac:picMkLst>
            <pc:docMk/>
            <pc:sldMk cId="0" sldId="259"/>
            <ac:picMk id="8" creationId="{00000000-0000-0000-0000-000000000000}"/>
          </ac:picMkLst>
        </pc:picChg>
      </pc:sldChg>
      <pc:sldChg chg="delSp modSp mod">
        <pc:chgData name="nikhil savaliya" userId="0eb33dd787b2246c" providerId="LiveId" clId="{7D9F542B-7ECB-4C10-A0A4-C38EAB9BBA44}" dt="2024-04-27T17:27:09.719" v="562" actId="14100"/>
        <pc:sldMkLst>
          <pc:docMk/>
          <pc:sldMk cId="0" sldId="260"/>
        </pc:sldMkLst>
        <pc:spChg chg="mod">
          <ac:chgData name="nikhil savaliya" userId="0eb33dd787b2246c" providerId="LiveId" clId="{7D9F542B-7ECB-4C10-A0A4-C38EAB9BBA44}" dt="2024-04-27T17:26:56.895" v="559" actId="123"/>
          <ac:spMkLst>
            <pc:docMk/>
            <pc:sldMk cId="0" sldId="260"/>
            <ac:spMk id="6" creationId="{00000000-0000-0000-0000-000000000000}"/>
          </ac:spMkLst>
        </pc:spChg>
        <pc:spChg chg="mod">
          <ac:chgData name="nikhil savaliya" userId="0eb33dd787b2246c" providerId="LiveId" clId="{7D9F542B-7ECB-4C10-A0A4-C38EAB9BBA44}" dt="2024-04-27T17:27:09.719" v="562" actId="14100"/>
          <ac:spMkLst>
            <pc:docMk/>
            <pc:sldMk cId="0" sldId="260"/>
            <ac:spMk id="7" creationId="{00000000-0000-0000-0000-000000000000}"/>
          </ac:spMkLst>
        </pc:spChg>
        <pc:spChg chg="mod">
          <ac:chgData name="nikhil savaliya" userId="0eb33dd787b2246c" providerId="LiveId" clId="{7D9F542B-7ECB-4C10-A0A4-C38EAB9BBA44}" dt="2024-04-27T17:27:04.042" v="561" actId="14100"/>
          <ac:spMkLst>
            <pc:docMk/>
            <pc:sldMk cId="0" sldId="260"/>
            <ac:spMk id="8" creationId="{00000000-0000-0000-0000-000000000000}"/>
          </ac:spMkLst>
        </pc:spChg>
        <pc:picChg chg="del">
          <ac:chgData name="nikhil savaliya" userId="0eb33dd787b2246c" providerId="LiveId" clId="{7D9F542B-7ECB-4C10-A0A4-C38EAB9BBA44}" dt="2024-04-27T16:25:18.104" v="142" actId="21"/>
          <ac:picMkLst>
            <pc:docMk/>
            <pc:sldMk cId="0" sldId="260"/>
            <ac:picMk id="9" creationId="{00000000-0000-0000-0000-000000000000}"/>
          </ac:picMkLst>
        </pc:picChg>
      </pc:sldChg>
      <pc:sldChg chg="del">
        <pc:chgData name="nikhil savaliya" userId="0eb33dd787b2246c" providerId="LiveId" clId="{7D9F542B-7ECB-4C10-A0A4-C38EAB9BBA44}" dt="2024-04-27T16:31:23.733" v="157" actId="2696"/>
        <pc:sldMkLst>
          <pc:docMk/>
          <pc:sldMk cId="0" sldId="261"/>
        </pc:sldMkLst>
      </pc:sldChg>
      <pc:sldChg chg="delSp modSp mod">
        <pc:chgData name="nikhil savaliya" userId="0eb33dd787b2246c" providerId="LiveId" clId="{7D9F542B-7ECB-4C10-A0A4-C38EAB9BBA44}" dt="2024-04-27T16:43:36.291" v="202" actId="255"/>
        <pc:sldMkLst>
          <pc:docMk/>
          <pc:sldMk cId="0" sldId="262"/>
        </pc:sldMkLst>
        <pc:spChg chg="mod">
          <ac:chgData name="nikhil savaliya" userId="0eb33dd787b2246c" providerId="LiveId" clId="{7D9F542B-7ECB-4C10-A0A4-C38EAB9BBA44}" dt="2024-04-27T16:35:03.529" v="169" actId="1076"/>
          <ac:spMkLst>
            <pc:docMk/>
            <pc:sldMk cId="0" sldId="262"/>
            <ac:spMk id="3" creationId="{00000000-0000-0000-0000-000000000000}"/>
          </ac:spMkLst>
        </pc:spChg>
        <pc:spChg chg="mod">
          <ac:chgData name="nikhil savaliya" userId="0eb33dd787b2246c" providerId="LiveId" clId="{7D9F542B-7ECB-4C10-A0A4-C38EAB9BBA44}" dt="2024-04-27T16:43:36.291" v="202" actId="255"/>
          <ac:spMkLst>
            <pc:docMk/>
            <pc:sldMk cId="0" sldId="262"/>
            <ac:spMk id="5" creationId="{00000000-0000-0000-0000-000000000000}"/>
          </ac:spMkLst>
        </pc:spChg>
        <pc:spChg chg="mod">
          <ac:chgData name="nikhil savaliya" userId="0eb33dd787b2246c" providerId="LiveId" clId="{7D9F542B-7ECB-4C10-A0A4-C38EAB9BBA44}" dt="2024-04-27T16:35:16.348" v="170" actId="255"/>
          <ac:spMkLst>
            <pc:docMk/>
            <pc:sldMk cId="0" sldId="262"/>
            <ac:spMk id="7" creationId="{00000000-0000-0000-0000-000000000000}"/>
          </ac:spMkLst>
        </pc:spChg>
        <pc:spChg chg="mod">
          <ac:chgData name="nikhil savaliya" userId="0eb33dd787b2246c" providerId="LiveId" clId="{7D9F542B-7ECB-4C10-A0A4-C38EAB9BBA44}" dt="2024-04-27T16:33:59.504" v="166" actId="2711"/>
          <ac:spMkLst>
            <pc:docMk/>
            <pc:sldMk cId="0" sldId="262"/>
            <ac:spMk id="8" creationId="{00000000-0000-0000-0000-000000000000}"/>
          </ac:spMkLst>
        </pc:spChg>
        <pc:spChg chg="mod">
          <ac:chgData name="nikhil savaliya" userId="0eb33dd787b2246c" providerId="LiveId" clId="{7D9F542B-7ECB-4C10-A0A4-C38EAB9BBA44}" dt="2024-04-27T16:35:30.968" v="173" actId="14100"/>
          <ac:spMkLst>
            <pc:docMk/>
            <pc:sldMk cId="0" sldId="262"/>
            <ac:spMk id="10" creationId="{00000000-0000-0000-0000-000000000000}"/>
          </ac:spMkLst>
        </pc:spChg>
        <pc:spChg chg="mod">
          <ac:chgData name="nikhil savaliya" userId="0eb33dd787b2246c" providerId="LiveId" clId="{7D9F542B-7ECB-4C10-A0A4-C38EAB9BBA44}" dt="2024-04-27T16:36:03.585" v="178" actId="123"/>
          <ac:spMkLst>
            <pc:docMk/>
            <pc:sldMk cId="0" sldId="262"/>
            <ac:spMk id="11" creationId="{00000000-0000-0000-0000-000000000000}"/>
          </ac:spMkLst>
        </pc:spChg>
        <pc:spChg chg="mod">
          <ac:chgData name="nikhil savaliya" userId="0eb33dd787b2246c" providerId="LiveId" clId="{7D9F542B-7ECB-4C10-A0A4-C38EAB9BBA44}" dt="2024-04-27T16:39:43.702" v="188" actId="14100"/>
          <ac:spMkLst>
            <pc:docMk/>
            <pc:sldMk cId="0" sldId="262"/>
            <ac:spMk id="13" creationId="{00000000-0000-0000-0000-000000000000}"/>
          </ac:spMkLst>
        </pc:spChg>
        <pc:spChg chg="mod">
          <ac:chgData name="nikhil savaliya" userId="0eb33dd787b2246c" providerId="LiveId" clId="{7D9F542B-7ECB-4C10-A0A4-C38EAB9BBA44}" dt="2024-04-27T16:39:10.740" v="183" actId="2711"/>
          <ac:spMkLst>
            <pc:docMk/>
            <pc:sldMk cId="0" sldId="262"/>
            <ac:spMk id="14" creationId="{00000000-0000-0000-0000-000000000000}"/>
          </ac:spMkLst>
        </pc:spChg>
        <pc:picChg chg="del mod">
          <ac:chgData name="nikhil savaliya" userId="0eb33dd787b2246c" providerId="LiveId" clId="{7D9F542B-7ECB-4C10-A0A4-C38EAB9BBA44}" dt="2024-04-27T16:33:10.976" v="160" actId="21"/>
          <ac:picMkLst>
            <pc:docMk/>
            <pc:sldMk cId="0" sldId="262"/>
            <ac:picMk id="4" creationId="{00000000-0000-0000-0000-000000000000}"/>
          </ac:picMkLst>
        </pc:picChg>
        <pc:picChg chg="mod">
          <ac:chgData name="nikhil savaliya" userId="0eb33dd787b2246c" providerId="LiveId" clId="{7D9F542B-7ECB-4C10-A0A4-C38EAB9BBA44}" dt="2024-04-27T16:43:19.839" v="201" actId="14100"/>
          <ac:picMkLst>
            <pc:docMk/>
            <pc:sldMk cId="0" sldId="262"/>
            <ac:picMk id="6" creationId="{00000000-0000-0000-0000-000000000000}"/>
          </ac:picMkLst>
        </pc:picChg>
        <pc:picChg chg="mod">
          <ac:chgData name="nikhil savaliya" userId="0eb33dd787b2246c" providerId="LiveId" clId="{7D9F542B-7ECB-4C10-A0A4-C38EAB9BBA44}" dt="2024-04-27T16:40:38.066" v="195" actId="14100"/>
          <ac:picMkLst>
            <pc:docMk/>
            <pc:sldMk cId="0" sldId="262"/>
            <ac:picMk id="9" creationId="{00000000-0000-0000-0000-000000000000}"/>
          </ac:picMkLst>
        </pc:picChg>
        <pc:picChg chg="mod">
          <ac:chgData name="nikhil savaliya" userId="0eb33dd787b2246c" providerId="LiveId" clId="{7D9F542B-7ECB-4C10-A0A4-C38EAB9BBA44}" dt="2024-04-27T16:40:42.053" v="196" actId="14100"/>
          <ac:picMkLst>
            <pc:docMk/>
            <pc:sldMk cId="0" sldId="262"/>
            <ac:picMk id="12" creationId="{00000000-0000-0000-0000-000000000000}"/>
          </ac:picMkLst>
        </pc:picChg>
        <pc:picChg chg="del">
          <ac:chgData name="nikhil savaliya" userId="0eb33dd787b2246c" providerId="LiveId" clId="{7D9F542B-7ECB-4C10-A0A4-C38EAB9BBA44}" dt="2024-04-27T16:33:02.551" v="158" actId="21"/>
          <ac:picMkLst>
            <pc:docMk/>
            <pc:sldMk cId="0" sldId="262"/>
            <ac:picMk id="15" creationId="{00000000-0000-0000-0000-000000000000}"/>
          </ac:picMkLst>
        </pc:picChg>
      </pc:sldChg>
      <pc:sldChg chg="addSp delSp modSp mod">
        <pc:chgData name="nikhil savaliya" userId="0eb33dd787b2246c" providerId="LiveId" clId="{7D9F542B-7ECB-4C10-A0A4-C38EAB9BBA44}" dt="2024-04-27T16:58:41.019" v="344" actId="22"/>
        <pc:sldMkLst>
          <pc:docMk/>
          <pc:sldMk cId="0" sldId="263"/>
        </pc:sldMkLst>
        <pc:spChg chg="del mod">
          <ac:chgData name="nikhil savaliya" userId="0eb33dd787b2246c" providerId="LiveId" clId="{7D9F542B-7ECB-4C10-A0A4-C38EAB9BBA44}" dt="2024-04-27T16:51:16.890" v="260" actId="478"/>
          <ac:spMkLst>
            <pc:docMk/>
            <pc:sldMk cId="0" sldId="263"/>
            <ac:spMk id="3" creationId="{00000000-0000-0000-0000-000000000000}"/>
          </ac:spMkLst>
        </pc:spChg>
        <pc:spChg chg="mod">
          <ac:chgData name="nikhil savaliya" userId="0eb33dd787b2246c" providerId="LiveId" clId="{7D9F542B-7ECB-4C10-A0A4-C38EAB9BBA44}" dt="2024-04-27T16:44:24.727" v="205" actId="14100"/>
          <ac:spMkLst>
            <pc:docMk/>
            <pc:sldMk cId="0" sldId="263"/>
            <ac:spMk id="4" creationId="{00000000-0000-0000-0000-000000000000}"/>
          </ac:spMkLst>
        </pc:spChg>
        <pc:spChg chg="del mod">
          <ac:chgData name="nikhil savaliya" userId="0eb33dd787b2246c" providerId="LiveId" clId="{7D9F542B-7ECB-4C10-A0A4-C38EAB9BBA44}" dt="2024-04-27T16:46:09.795" v="220" actId="21"/>
          <ac:spMkLst>
            <pc:docMk/>
            <pc:sldMk cId="0" sldId="263"/>
            <ac:spMk id="5" creationId="{00000000-0000-0000-0000-000000000000}"/>
          </ac:spMkLst>
        </pc:spChg>
        <pc:spChg chg="del mod">
          <ac:chgData name="nikhil savaliya" userId="0eb33dd787b2246c" providerId="LiveId" clId="{7D9F542B-7ECB-4C10-A0A4-C38EAB9BBA44}" dt="2024-04-27T16:46:04.032" v="219" actId="21"/>
          <ac:spMkLst>
            <pc:docMk/>
            <pc:sldMk cId="0" sldId="263"/>
            <ac:spMk id="6" creationId="{00000000-0000-0000-0000-000000000000}"/>
          </ac:spMkLst>
        </pc:spChg>
        <pc:spChg chg="mod">
          <ac:chgData name="nikhil savaliya" userId="0eb33dd787b2246c" providerId="LiveId" clId="{7D9F542B-7ECB-4C10-A0A4-C38EAB9BBA44}" dt="2024-04-27T16:48:40.812" v="242" actId="2711"/>
          <ac:spMkLst>
            <pc:docMk/>
            <pc:sldMk cId="0" sldId="263"/>
            <ac:spMk id="7" creationId="{00000000-0000-0000-0000-000000000000}"/>
          </ac:spMkLst>
        </pc:spChg>
        <pc:spChg chg="mod">
          <ac:chgData name="nikhil savaliya" userId="0eb33dd787b2246c" providerId="LiveId" clId="{7D9F542B-7ECB-4C10-A0A4-C38EAB9BBA44}" dt="2024-04-27T16:49:36.116" v="248" actId="14100"/>
          <ac:spMkLst>
            <pc:docMk/>
            <pc:sldMk cId="0" sldId="263"/>
            <ac:spMk id="8" creationId="{00000000-0000-0000-0000-000000000000}"/>
          </ac:spMkLst>
        </pc:spChg>
        <pc:spChg chg="del">
          <ac:chgData name="nikhil savaliya" userId="0eb33dd787b2246c" providerId="LiveId" clId="{7D9F542B-7ECB-4C10-A0A4-C38EAB9BBA44}" dt="2024-04-27T16:47:10.291" v="230" actId="21"/>
          <ac:spMkLst>
            <pc:docMk/>
            <pc:sldMk cId="0" sldId="263"/>
            <ac:spMk id="9" creationId="{00000000-0000-0000-0000-000000000000}"/>
          </ac:spMkLst>
        </pc:spChg>
        <pc:spChg chg="del">
          <ac:chgData name="nikhil savaliya" userId="0eb33dd787b2246c" providerId="LiveId" clId="{7D9F542B-7ECB-4C10-A0A4-C38EAB9BBA44}" dt="2024-04-27T16:47:15.704" v="231" actId="21"/>
          <ac:spMkLst>
            <pc:docMk/>
            <pc:sldMk cId="0" sldId="263"/>
            <ac:spMk id="10" creationId="{00000000-0000-0000-0000-000000000000}"/>
          </ac:spMkLst>
        </pc:spChg>
        <pc:spChg chg="mod">
          <ac:chgData name="nikhil savaliya" userId="0eb33dd787b2246c" providerId="LiveId" clId="{7D9F542B-7ECB-4C10-A0A4-C38EAB9BBA44}" dt="2024-04-27T16:54:13.278" v="337" actId="14100"/>
          <ac:spMkLst>
            <pc:docMk/>
            <pc:sldMk cId="0" sldId="263"/>
            <ac:spMk id="11" creationId="{00000000-0000-0000-0000-000000000000}"/>
          </ac:spMkLst>
        </pc:spChg>
        <pc:spChg chg="mod">
          <ac:chgData name="nikhil savaliya" userId="0eb33dd787b2246c" providerId="LiveId" clId="{7D9F542B-7ECB-4C10-A0A4-C38EAB9BBA44}" dt="2024-04-27T16:54:44.887" v="340" actId="14100"/>
          <ac:spMkLst>
            <pc:docMk/>
            <pc:sldMk cId="0" sldId="263"/>
            <ac:spMk id="12" creationId="{00000000-0000-0000-0000-000000000000}"/>
          </ac:spMkLst>
        </pc:spChg>
        <pc:spChg chg="del">
          <ac:chgData name="nikhil savaliya" userId="0eb33dd787b2246c" providerId="LiveId" clId="{7D9F542B-7ECB-4C10-A0A4-C38EAB9BBA44}" dt="2024-04-27T16:50:00.701" v="250" actId="21"/>
          <ac:spMkLst>
            <pc:docMk/>
            <pc:sldMk cId="0" sldId="263"/>
            <ac:spMk id="13" creationId="{00000000-0000-0000-0000-000000000000}"/>
          </ac:spMkLst>
        </pc:spChg>
        <pc:spChg chg="del">
          <ac:chgData name="nikhil savaliya" userId="0eb33dd787b2246c" providerId="LiveId" clId="{7D9F542B-7ECB-4C10-A0A4-C38EAB9BBA44}" dt="2024-04-27T16:49:55.427" v="249" actId="21"/>
          <ac:spMkLst>
            <pc:docMk/>
            <pc:sldMk cId="0" sldId="263"/>
            <ac:spMk id="14" creationId="{00000000-0000-0000-0000-000000000000}"/>
          </ac:spMkLst>
        </pc:spChg>
        <pc:spChg chg="mod">
          <ac:chgData name="nikhil savaliya" userId="0eb33dd787b2246c" providerId="LiveId" clId="{7D9F542B-7ECB-4C10-A0A4-C38EAB9BBA44}" dt="2024-04-27T16:53:09.550" v="324" actId="14100"/>
          <ac:spMkLst>
            <pc:docMk/>
            <pc:sldMk cId="0" sldId="263"/>
            <ac:spMk id="15" creationId="{00000000-0000-0000-0000-000000000000}"/>
          </ac:spMkLst>
        </pc:spChg>
        <pc:spChg chg="mod">
          <ac:chgData name="nikhil savaliya" userId="0eb33dd787b2246c" providerId="LiveId" clId="{7D9F542B-7ECB-4C10-A0A4-C38EAB9BBA44}" dt="2024-04-27T16:53:55.640" v="334" actId="14100"/>
          <ac:spMkLst>
            <pc:docMk/>
            <pc:sldMk cId="0" sldId="263"/>
            <ac:spMk id="16" creationId="{00000000-0000-0000-0000-000000000000}"/>
          </ac:spMkLst>
        </pc:spChg>
        <pc:spChg chg="del mod">
          <ac:chgData name="nikhil savaliya" userId="0eb33dd787b2246c" providerId="LiveId" clId="{7D9F542B-7ECB-4C10-A0A4-C38EAB9BBA44}" dt="2024-04-27T16:51:22.432" v="262" actId="478"/>
          <ac:spMkLst>
            <pc:docMk/>
            <pc:sldMk cId="0" sldId="263"/>
            <ac:spMk id="17" creationId="{00000000-0000-0000-0000-000000000000}"/>
          </ac:spMkLst>
        </pc:spChg>
        <pc:spChg chg="del">
          <ac:chgData name="nikhil savaliya" userId="0eb33dd787b2246c" providerId="LiveId" clId="{7D9F542B-7ECB-4C10-A0A4-C38EAB9BBA44}" dt="2024-04-27T16:51:11.729" v="259" actId="21"/>
          <ac:spMkLst>
            <pc:docMk/>
            <pc:sldMk cId="0" sldId="263"/>
            <ac:spMk id="18" creationId="{00000000-0000-0000-0000-000000000000}"/>
          </ac:spMkLst>
        </pc:spChg>
        <pc:spChg chg="mod">
          <ac:chgData name="nikhil savaliya" userId="0eb33dd787b2246c" providerId="LiveId" clId="{7D9F542B-7ECB-4C10-A0A4-C38EAB9BBA44}" dt="2024-04-27T16:55:16.356" v="342" actId="2710"/>
          <ac:spMkLst>
            <pc:docMk/>
            <pc:sldMk cId="0" sldId="263"/>
            <ac:spMk id="19" creationId="{00000000-0000-0000-0000-000000000000}"/>
          </ac:spMkLst>
        </pc:spChg>
        <pc:spChg chg="mod">
          <ac:chgData name="nikhil savaliya" userId="0eb33dd787b2246c" providerId="LiveId" clId="{7D9F542B-7ECB-4C10-A0A4-C38EAB9BBA44}" dt="2024-04-27T16:54:19.215" v="338" actId="14100"/>
          <ac:spMkLst>
            <pc:docMk/>
            <pc:sldMk cId="0" sldId="263"/>
            <ac:spMk id="20" creationId="{00000000-0000-0000-0000-000000000000}"/>
          </ac:spMkLst>
        </pc:spChg>
        <pc:spChg chg="add del">
          <ac:chgData name="nikhil savaliya" userId="0eb33dd787b2246c" providerId="LiveId" clId="{7D9F542B-7ECB-4C10-A0A4-C38EAB9BBA44}" dt="2024-04-27T16:58:41.019" v="344" actId="22"/>
          <ac:spMkLst>
            <pc:docMk/>
            <pc:sldMk cId="0" sldId="263"/>
            <ac:spMk id="23" creationId="{216E8D2B-B85B-078E-EEE3-697A6E8857AD}"/>
          </ac:spMkLst>
        </pc:spChg>
        <pc:picChg chg="del">
          <ac:chgData name="nikhil savaliya" userId="0eb33dd787b2246c" providerId="LiveId" clId="{7D9F542B-7ECB-4C10-A0A4-C38EAB9BBA44}" dt="2024-04-27T16:54:59.076" v="341" actId="21"/>
          <ac:picMkLst>
            <pc:docMk/>
            <pc:sldMk cId="0" sldId="263"/>
            <ac:picMk id="21" creationId="{00000000-0000-0000-0000-000000000000}"/>
          </ac:picMkLst>
        </pc:picChg>
      </pc:sldChg>
      <pc:sldChg chg="delSp mod">
        <pc:chgData name="nikhil savaliya" userId="0eb33dd787b2246c" providerId="LiveId" clId="{7D9F542B-7ECB-4C10-A0A4-C38EAB9BBA44}" dt="2024-04-27T15:47:26.919" v="0" actId="21"/>
        <pc:sldMkLst>
          <pc:docMk/>
          <pc:sldMk cId="0" sldId="264"/>
        </pc:sldMkLst>
        <pc:picChg chg="del">
          <ac:chgData name="nikhil savaliya" userId="0eb33dd787b2246c" providerId="LiveId" clId="{7D9F542B-7ECB-4C10-A0A4-C38EAB9BBA44}" dt="2024-04-27T15:47:26.919" v="0" actId="21"/>
          <ac:picMkLst>
            <pc:docMk/>
            <pc:sldMk cId="0" sldId="264"/>
            <ac:picMk id="8" creationId="{00000000-0000-0000-0000-000000000000}"/>
          </ac:picMkLst>
        </pc:picChg>
      </pc:sldChg>
      <pc:sldChg chg="delSp modSp mod ord">
        <pc:chgData name="nikhil savaliya" userId="0eb33dd787b2246c" providerId="LiveId" clId="{7D9F542B-7ECB-4C10-A0A4-C38EAB9BBA44}" dt="2024-04-29T14:07:02.155" v="747" actId="14100"/>
        <pc:sldMkLst>
          <pc:docMk/>
          <pc:sldMk cId="0" sldId="265"/>
        </pc:sldMkLst>
        <pc:spChg chg="mod">
          <ac:chgData name="nikhil savaliya" userId="0eb33dd787b2246c" providerId="LiveId" clId="{7D9F542B-7ECB-4C10-A0A4-C38EAB9BBA44}" dt="2024-04-27T17:23:18.418" v="540" actId="14100"/>
          <ac:spMkLst>
            <pc:docMk/>
            <pc:sldMk cId="0" sldId="265"/>
            <ac:spMk id="4" creationId="{00000000-0000-0000-0000-000000000000}"/>
          </ac:spMkLst>
        </pc:spChg>
        <pc:spChg chg="mod">
          <ac:chgData name="nikhil savaliya" userId="0eb33dd787b2246c" providerId="LiveId" clId="{7D9F542B-7ECB-4C10-A0A4-C38EAB9BBA44}" dt="2024-04-29T14:06:56.126" v="746" actId="14100"/>
          <ac:spMkLst>
            <pc:docMk/>
            <pc:sldMk cId="0" sldId="265"/>
            <ac:spMk id="5" creationId="{00000000-0000-0000-0000-000000000000}"/>
          </ac:spMkLst>
        </pc:spChg>
        <pc:spChg chg="del mod">
          <ac:chgData name="nikhil savaliya" userId="0eb33dd787b2246c" providerId="LiveId" clId="{7D9F542B-7ECB-4C10-A0A4-C38EAB9BBA44}" dt="2024-04-27T17:21:52.058" v="523" actId="21"/>
          <ac:spMkLst>
            <pc:docMk/>
            <pc:sldMk cId="0" sldId="265"/>
            <ac:spMk id="6" creationId="{00000000-0000-0000-0000-000000000000}"/>
          </ac:spMkLst>
        </pc:spChg>
        <pc:spChg chg="del">
          <ac:chgData name="nikhil savaliya" userId="0eb33dd787b2246c" providerId="LiveId" clId="{7D9F542B-7ECB-4C10-A0A4-C38EAB9BBA44}" dt="2024-04-27T17:22:05.795" v="527" actId="478"/>
          <ac:spMkLst>
            <pc:docMk/>
            <pc:sldMk cId="0" sldId="265"/>
            <ac:spMk id="7" creationId="{00000000-0000-0000-0000-000000000000}"/>
          </ac:spMkLst>
        </pc:spChg>
        <pc:spChg chg="del">
          <ac:chgData name="nikhil savaliya" userId="0eb33dd787b2246c" providerId="LiveId" clId="{7D9F542B-7ECB-4C10-A0A4-C38EAB9BBA44}" dt="2024-04-27T17:22:09.013" v="528" actId="478"/>
          <ac:spMkLst>
            <pc:docMk/>
            <pc:sldMk cId="0" sldId="265"/>
            <ac:spMk id="8" creationId="{00000000-0000-0000-0000-000000000000}"/>
          </ac:spMkLst>
        </pc:spChg>
        <pc:spChg chg="del mod">
          <ac:chgData name="nikhil savaliya" userId="0eb33dd787b2246c" providerId="LiveId" clId="{7D9F542B-7ECB-4C10-A0A4-C38EAB9BBA44}" dt="2024-04-27T17:21:57.704" v="525" actId="478"/>
          <ac:spMkLst>
            <pc:docMk/>
            <pc:sldMk cId="0" sldId="265"/>
            <ac:spMk id="9" creationId="{00000000-0000-0000-0000-000000000000}"/>
          </ac:spMkLst>
        </pc:spChg>
        <pc:spChg chg="del">
          <ac:chgData name="nikhil savaliya" userId="0eb33dd787b2246c" providerId="LiveId" clId="{7D9F542B-7ECB-4C10-A0A4-C38EAB9BBA44}" dt="2024-04-27T17:22:01.310" v="526" actId="478"/>
          <ac:spMkLst>
            <pc:docMk/>
            <pc:sldMk cId="0" sldId="265"/>
            <ac:spMk id="10" creationId="{00000000-0000-0000-0000-000000000000}"/>
          </ac:spMkLst>
        </pc:spChg>
        <pc:spChg chg="del">
          <ac:chgData name="nikhil savaliya" userId="0eb33dd787b2246c" providerId="LiveId" clId="{7D9F542B-7ECB-4C10-A0A4-C38EAB9BBA44}" dt="2024-04-27T17:22:12.302" v="529" actId="478"/>
          <ac:spMkLst>
            <pc:docMk/>
            <pc:sldMk cId="0" sldId="265"/>
            <ac:spMk id="11" creationId="{00000000-0000-0000-0000-000000000000}"/>
          </ac:spMkLst>
        </pc:spChg>
        <pc:spChg chg="mod">
          <ac:chgData name="nikhil savaliya" userId="0eb33dd787b2246c" providerId="LiveId" clId="{7D9F542B-7ECB-4C10-A0A4-C38EAB9BBA44}" dt="2024-04-29T14:07:02.155" v="747" actId="14100"/>
          <ac:spMkLst>
            <pc:docMk/>
            <pc:sldMk cId="0" sldId="265"/>
            <ac:spMk id="12" creationId="{00000000-0000-0000-0000-000000000000}"/>
          </ac:spMkLst>
        </pc:spChg>
        <pc:picChg chg="del">
          <ac:chgData name="nikhil savaliya" userId="0eb33dd787b2246c" providerId="LiveId" clId="{7D9F542B-7ECB-4C10-A0A4-C38EAB9BBA44}" dt="2024-04-27T17:22:25.435" v="530" actId="478"/>
          <ac:picMkLst>
            <pc:docMk/>
            <pc:sldMk cId="0" sldId="265"/>
            <ac:picMk id="13" creationId="{00000000-0000-0000-0000-000000000000}"/>
          </ac:picMkLst>
        </pc:picChg>
      </pc:sldChg>
      <pc:sldChg chg="addSp delSp modSp new del mod">
        <pc:chgData name="nikhil savaliya" userId="0eb33dd787b2246c" providerId="LiveId" clId="{7D9F542B-7ECB-4C10-A0A4-C38EAB9BBA44}" dt="2024-04-27T16:31:15.156" v="155" actId="2696"/>
        <pc:sldMkLst>
          <pc:docMk/>
          <pc:sldMk cId="1655756262" sldId="266"/>
        </pc:sldMkLst>
        <pc:spChg chg="add mod">
          <ac:chgData name="nikhil savaliya" userId="0eb33dd787b2246c" providerId="LiveId" clId="{7D9F542B-7ECB-4C10-A0A4-C38EAB9BBA44}" dt="2024-04-27T16:28:00.396" v="152" actId="14100"/>
          <ac:spMkLst>
            <pc:docMk/>
            <pc:sldMk cId="1655756262" sldId="266"/>
            <ac:spMk id="2" creationId="{CA137C96-F3EF-ECC5-F4D7-800D04542DEB}"/>
          </ac:spMkLst>
        </pc:spChg>
        <pc:spChg chg="add mod">
          <ac:chgData name="nikhil savaliya" userId="0eb33dd787b2246c" providerId="LiveId" clId="{7D9F542B-7ECB-4C10-A0A4-C38EAB9BBA44}" dt="2024-04-27T16:26:20.315" v="148" actId="14100"/>
          <ac:spMkLst>
            <pc:docMk/>
            <pc:sldMk cId="1655756262" sldId="266"/>
            <ac:spMk id="3" creationId="{00000000-0000-0000-0000-000000000000}"/>
          </ac:spMkLst>
        </pc:spChg>
        <pc:picChg chg="add del mod">
          <ac:chgData name="nikhil savaliya" userId="0eb33dd787b2246c" providerId="LiveId" clId="{7D9F542B-7ECB-4C10-A0A4-C38EAB9BBA44}" dt="2024-04-27T16:25:49.518" v="145" actId="21"/>
          <ac:picMkLst>
            <pc:docMk/>
            <pc:sldMk cId="1655756262" sldId="266"/>
            <ac:picMk id="9" creationId="{00000000-0000-0000-0000-000000000000}"/>
          </ac:picMkLst>
        </pc:picChg>
      </pc:sldChg>
      <pc:sldChg chg="new del">
        <pc:chgData name="nikhil savaliya" userId="0eb33dd787b2246c" providerId="LiveId" clId="{7D9F542B-7ECB-4C10-A0A4-C38EAB9BBA44}" dt="2024-04-27T16:31:19.402" v="156" actId="2696"/>
        <pc:sldMkLst>
          <pc:docMk/>
          <pc:sldMk cId="459294491" sldId="267"/>
        </pc:sldMkLst>
      </pc:sldChg>
      <pc:sldChg chg="delSp add mod">
        <pc:chgData name="nikhil savaliya" userId="0eb33dd787b2246c" providerId="LiveId" clId="{7D9F542B-7ECB-4C10-A0A4-C38EAB9BBA44}" dt="2024-04-28T04:46:00.260" v="564" actId="478"/>
        <pc:sldMkLst>
          <pc:docMk/>
          <pc:sldMk cId="0" sldId="268"/>
        </pc:sldMkLst>
        <pc:picChg chg="del">
          <ac:chgData name="nikhil savaliya" userId="0eb33dd787b2246c" providerId="LiveId" clId="{7D9F542B-7ECB-4C10-A0A4-C38EAB9BBA44}" dt="2024-04-28T04:46:00.260" v="564" actId="478"/>
          <ac:picMkLst>
            <pc:docMk/>
            <pc:sldMk cId="0" sldId="268"/>
            <ac:picMk id="21" creationId="{00000000-0000-0000-0000-000000000000}"/>
          </ac:picMkLst>
        </pc:picChg>
      </pc:sldChg>
      <pc:sldChg chg="new del">
        <pc:chgData name="nikhil savaliya" userId="0eb33dd787b2246c" providerId="LiveId" clId="{7D9F542B-7ECB-4C10-A0A4-C38EAB9BBA44}" dt="2024-04-27T16:42:58.077" v="199" actId="2696"/>
        <pc:sldMkLst>
          <pc:docMk/>
          <pc:sldMk cId="2429267488" sldId="269"/>
        </pc:sldMkLst>
      </pc:sldChg>
      <pc:sldChg chg="delSp add mod">
        <pc:chgData name="nikhil savaliya" userId="0eb33dd787b2246c" providerId="LiveId" clId="{7D9F542B-7ECB-4C10-A0A4-C38EAB9BBA44}" dt="2024-04-27T16:43:08.855" v="200" actId="21"/>
        <pc:sldMkLst>
          <pc:docMk/>
          <pc:sldMk cId="0" sldId="270"/>
        </pc:sldMkLst>
        <pc:picChg chg="del">
          <ac:chgData name="nikhil savaliya" userId="0eb33dd787b2246c" providerId="LiveId" clId="{7D9F542B-7ECB-4C10-A0A4-C38EAB9BBA44}" dt="2024-04-27T16:43:08.855" v="200" actId="21"/>
          <ac:picMkLst>
            <pc:docMk/>
            <pc:sldMk cId="0" sldId="270"/>
            <ac:picMk id="15" creationId="{00000000-0000-0000-0000-000000000000}"/>
          </ac:picMkLst>
        </pc:picChg>
      </pc:sldChg>
      <pc:sldChg chg="addSp delSp new del mod">
        <pc:chgData name="nikhil savaliya" userId="0eb33dd787b2246c" providerId="LiveId" clId="{7D9F542B-7ECB-4C10-A0A4-C38EAB9BBA44}" dt="2024-04-27T17:05:13.818" v="369" actId="2696"/>
        <pc:sldMkLst>
          <pc:docMk/>
          <pc:sldMk cId="976382038" sldId="271"/>
        </pc:sldMkLst>
        <pc:spChg chg="add del">
          <ac:chgData name="nikhil savaliya" userId="0eb33dd787b2246c" providerId="LiveId" clId="{7D9F542B-7ECB-4C10-A0A4-C38EAB9BBA44}" dt="2024-04-27T17:02:22.560" v="347" actId="22"/>
          <ac:spMkLst>
            <pc:docMk/>
            <pc:sldMk cId="976382038" sldId="271"/>
            <ac:spMk id="3" creationId="{8CEB505A-6D11-3B3F-4052-FA46A014F44B}"/>
          </ac:spMkLst>
        </pc:spChg>
      </pc:sldChg>
      <pc:sldChg chg="delSp modSp add mod">
        <pc:chgData name="nikhil savaliya" userId="0eb33dd787b2246c" providerId="LiveId" clId="{7D9F542B-7ECB-4C10-A0A4-C38EAB9BBA44}" dt="2024-04-27T17:04:59.821" v="368" actId="122"/>
        <pc:sldMkLst>
          <pc:docMk/>
          <pc:sldMk cId="0" sldId="272"/>
        </pc:sldMkLst>
        <pc:spChg chg="mod">
          <ac:chgData name="nikhil savaliya" userId="0eb33dd787b2246c" providerId="LiveId" clId="{7D9F542B-7ECB-4C10-A0A4-C38EAB9BBA44}" dt="2024-04-27T17:04:43.874" v="365" actId="20577"/>
          <ac:spMkLst>
            <pc:docMk/>
            <pc:sldMk cId="0" sldId="272"/>
            <ac:spMk id="3" creationId="{00000000-0000-0000-0000-000000000000}"/>
          </ac:spMkLst>
        </pc:spChg>
        <pc:spChg chg="mod">
          <ac:chgData name="nikhil savaliya" userId="0eb33dd787b2246c" providerId="LiveId" clId="{7D9F542B-7ECB-4C10-A0A4-C38EAB9BBA44}" dt="2024-04-27T17:04:59.821" v="368" actId="122"/>
          <ac:spMkLst>
            <pc:docMk/>
            <pc:sldMk cId="0" sldId="272"/>
            <ac:spMk id="5" creationId="{00000000-0000-0000-0000-000000000000}"/>
          </ac:spMkLst>
        </pc:spChg>
        <pc:spChg chg="mod">
          <ac:chgData name="nikhil savaliya" userId="0eb33dd787b2246c" providerId="LiveId" clId="{7D9F542B-7ECB-4C10-A0A4-C38EAB9BBA44}" dt="2024-04-27T17:04:23.241" v="361" actId="14100"/>
          <ac:spMkLst>
            <pc:docMk/>
            <pc:sldMk cId="0" sldId="272"/>
            <ac:spMk id="6" creationId="{00000000-0000-0000-0000-000000000000}"/>
          </ac:spMkLst>
        </pc:spChg>
        <pc:spChg chg="del">
          <ac:chgData name="nikhil savaliya" userId="0eb33dd787b2246c" providerId="LiveId" clId="{7D9F542B-7ECB-4C10-A0A4-C38EAB9BBA44}" dt="2024-04-27T17:03:24.540" v="351" actId="478"/>
          <ac:spMkLst>
            <pc:docMk/>
            <pc:sldMk cId="0" sldId="272"/>
            <ac:spMk id="7" creationId="{00000000-0000-0000-0000-000000000000}"/>
          </ac:spMkLst>
        </pc:spChg>
        <pc:spChg chg="del">
          <ac:chgData name="nikhil savaliya" userId="0eb33dd787b2246c" providerId="LiveId" clId="{7D9F542B-7ECB-4C10-A0A4-C38EAB9BBA44}" dt="2024-04-27T17:03:09.741" v="349" actId="21"/>
          <ac:spMkLst>
            <pc:docMk/>
            <pc:sldMk cId="0" sldId="272"/>
            <ac:spMk id="9" creationId="{00000000-0000-0000-0000-000000000000}"/>
          </ac:spMkLst>
        </pc:spChg>
        <pc:picChg chg="del">
          <ac:chgData name="nikhil savaliya" userId="0eb33dd787b2246c" providerId="LiveId" clId="{7D9F542B-7ECB-4C10-A0A4-C38EAB9BBA44}" dt="2024-04-27T17:03:13.619" v="350" actId="478"/>
          <ac:picMkLst>
            <pc:docMk/>
            <pc:sldMk cId="0" sldId="272"/>
            <ac:picMk id="8" creationId="{00000000-0000-0000-0000-000000000000}"/>
          </ac:picMkLst>
        </pc:picChg>
        <pc:picChg chg="del">
          <ac:chgData name="nikhil savaliya" userId="0eb33dd787b2246c" providerId="LiveId" clId="{7D9F542B-7ECB-4C10-A0A4-C38EAB9BBA44}" dt="2024-04-27T17:04:34.157" v="362" actId="478"/>
          <ac:picMkLst>
            <pc:docMk/>
            <pc:sldMk cId="0" sldId="272"/>
            <ac:picMk id="10" creationId="{00000000-0000-0000-0000-000000000000}"/>
          </ac:picMkLst>
        </pc:picChg>
      </pc:sldChg>
      <pc:sldChg chg="new del">
        <pc:chgData name="nikhil savaliya" userId="0eb33dd787b2246c" providerId="LiveId" clId="{7D9F542B-7ECB-4C10-A0A4-C38EAB9BBA44}" dt="2024-04-27T17:05:50.468" v="372" actId="2696"/>
        <pc:sldMkLst>
          <pc:docMk/>
          <pc:sldMk cId="1720970986" sldId="273"/>
        </pc:sldMkLst>
      </pc:sldChg>
      <pc:sldChg chg="addSp delSp modSp add mod">
        <pc:chgData name="nikhil savaliya" userId="0eb33dd787b2246c" providerId="LiveId" clId="{7D9F542B-7ECB-4C10-A0A4-C38EAB9BBA44}" dt="2024-04-27T17:21:10.883" v="520" actId="14100"/>
        <pc:sldMkLst>
          <pc:docMk/>
          <pc:sldMk cId="0" sldId="274"/>
        </pc:sldMkLst>
        <pc:spChg chg="mod">
          <ac:chgData name="nikhil savaliya" userId="0eb33dd787b2246c" providerId="LiveId" clId="{7D9F542B-7ECB-4C10-A0A4-C38EAB9BBA44}" dt="2024-04-27T17:20:34.301" v="509" actId="1076"/>
          <ac:spMkLst>
            <pc:docMk/>
            <pc:sldMk cId="0" sldId="274"/>
            <ac:spMk id="3" creationId="{00000000-0000-0000-0000-000000000000}"/>
          </ac:spMkLst>
        </pc:spChg>
        <pc:spChg chg="mod">
          <ac:chgData name="nikhil savaliya" userId="0eb33dd787b2246c" providerId="LiveId" clId="{7D9F542B-7ECB-4C10-A0A4-C38EAB9BBA44}" dt="2024-04-27T17:06:03.723" v="375" actId="14100"/>
          <ac:spMkLst>
            <pc:docMk/>
            <pc:sldMk cId="0" sldId="274"/>
            <ac:spMk id="4" creationId="{00000000-0000-0000-0000-000000000000}"/>
          </ac:spMkLst>
        </pc:spChg>
        <pc:spChg chg="mod">
          <ac:chgData name="nikhil savaliya" userId="0eb33dd787b2246c" providerId="LiveId" clId="{7D9F542B-7ECB-4C10-A0A4-C38EAB9BBA44}" dt="2024-04-27T17:06:20.739" v="378" actId="14100"/>
          <ac:spMkLst>
            <pc:docMk/>
            <pc:sldMk cId="0" sldId="274"/>
            <ac:spMk id="5" creationId="{00000000-0000-0000-0000-000000000000}"/>
          </ac:spMkLst>
        </pc:spChg>
        <pc:spChg chg="mod">
          <ac:chgData name="nikhil savaliya" userId="0eb33dd787b2246c" providerId="LiveId" clId="{7D9F542B-7ECB-4C10-A0A4-C38EAB9BBA44}" dt="2024-04-27T17:06:31.012" v="380" actId="14100"/>
          <ac:spMkLst>
            <pc:docMk/>
            <pc:sldMk cId="0" sldId="274"/>
            <ac:spMk id="6" creationId="{00000000-0000-0000-0000-000000000000}"/>
          </ac:spMkLst>
        </pc:spChg>
        <pc:spChg chg="mod">
          <ac:chgData name="nikhil savaliya" userId="0eb33dd787b2246c" providerId="LiveId" clId="{7D9F542B-7ECB-4C10-A0A4-C38EAB9BBA44}" dt="2024-04-27T17:07:16.151" v="389" actId="14100"/>
          <ac:spMkLst>
            <pc:docMk/>
            <pc:sldMk cId="0" sldId="274"/>
            <ac:spMk id="7" creationId="{00000000-0000-0000-0000-000000000000}"/>
          </ac:spMkLst>
        </pc:spChg>
        <pc:spChg chg="mod">
          <ac:chgData name="nikhil savaliya" userId="0eb33dd787b2246c" providerId="LiveId" clId="{7D9F542B-7ECB-4C10-A0A4-C38EAB9BBA44}" dt="2024-04-27T17:07:05.089" v="387" actId="14100"/>
          <ac:spMkLst>
            <pc:docMk/>
            <pc:sldMk cId="0" sldId="274"/>
            <ac:spMk id="8" creationId="{00000000-0000-0000-0000-000000000000}"/>
          </ac:spMkLst>
        </pc:spChg>
        <pc:spChg chg="mod">
          <ac:chgData name="nikhil savaliya" userId="0eb33dd787b2246c" providerId="LiveId" clId="{7D9F542B-7ECB-4C10-A0A4-C38EAB9BBA44}" dt="2024-04-27T17:07:30.294" v="391" actId="14100"/>
          <ac:spMkLst>
            <pc:docMk/>
            <pc:sldMk cId="0" sldId="274"/>
            <ac:spMk id="9" creationId="{00000000-0000-0000-0000-000000000000}"/>
          </ac:spMkLst>
        </pc:spChg>
        <pc:spChg chg="mod">
          <ac:chgData name="nikhil savaliya" userId="0eb33dd787b2246c" providerId="LiveId" clId="{7D9F542B-7ECB-4C10-A0A4-C38EAB9BBA44}" dt="2024-04-27T17:07:59.590" v="395" actId="14100"/>
          <ac:spMkLst>
            <pc:docMk/>
            <pc:sldMk cId="0" sldId="274"/>
            <ac:spMk id="10" creationId="{00000000-0000-0000-0000-000000000000}"/>
          </ac:spMkLst>
        </pc:spChg>
        <pc:spChg chg="add mod">
          <ac:chgData name="nikhil savaliya" userId="0eb33dd787b2246c" providerId="LiveId" clId="{7D9F542B-7ECB-4C10-A0A4-C38EAB9BBA44}" dt="2024-04-27T17:19:59.418" v="503" actId="2710"/>
          <ac:spMkLst>
            <pc:docMk/>
            <pc:sldMk cId="0" sldId="274"/>
            <ac:spMk id="12" creationId="{95CF07E2-3204-893C-D813-10D9BC6C8940}"/>
          </ac:spMkLst>
        </pc:spChg>
        <pc:spChg chg="add del mod">
          <ac:chgData name="nikhil savaliya" userId="0eb33dd787b2246c" providerId="LiveId" clId="{7D9F542B-7ECB-4C10-A0A4-C38EAB9BBA44}" dt="2024-04-27T17:18:25.845" v="493" actId="21"/>
          <ac:spMkLst>
            <pc:docMk/>
            <pc:sldMk cId="0" sldId="274"/>
            <ac:spMk id="13" creationId="{9144C574-B86B-2800-2B4C-70A2BEEAE045}"/>
          </ac:spMkLst>
        </pc:spChg>
        <pc:spChg chg="add mod">
          <ac:chgData name="nikhil savaliya" userId="0eb33dd787b2246c" providerId="LiveId" clId="{7D9F542B-7ECB-4C10-A0A4-C38EAB9BBA44}" dt="2024-04-27T17:20:35.227" v="511" actId="14100"/>
          <ac:spMkLst>
            <pc:docMk/>
            <pc:sldMk cId="0" sldId="274"/>
            <ac:spMk id="14" creationId="{2E05227B-4F0D-45B2-D43D-B93EB9EAAC4A}"/>
          </ac:spMkLst>
        </pc:spChg>
        <pc:spChg chg="add mod">
          <ac:chgData name="nikhil savaliya" userId="0eb33dd787b2246c" providerId="LiveId" clId="{7D9F542B-7ECB-4C10-A0A4-C38EAB9BBA44}" dt="2024-04-27T17:21:01.620" v="518" actId="14100"/>
          <ac:spMkLst>
            <pc:docMk/>
            <pc:sldMk cId="0" sldId="274"/>
            <ac:spMk id="15" creationId="{833B2D0E-B3D5-9AD4-F3C6-779C88D4369B}"/>
          </ac:spMkLst>
        </pc:spChg>
        <pc:spChg chg="add mod">
          <ac:chgData name="nikhil savaliya" userId="0eb33dd787b2246c" providerId="LiveId" clId="{7D9F542B-7ECB-4C10-A0A4-C38EAB9BBA44}" dt="2024-04-27T17:11:52.555" v="430" actId="1076"/>
          <ac:spMkLst>
            <pc:docMk/>
            <pc:sldMk cId="0" sldId="274"/>
            <ac:spMk id="16" creationId="{09D2D171-EAC5-CC7B-0599-55495DDDF7E7}"/>
          </ac:spMkLst>
        </pc:spChg>
        <pc:spChg chg="add del mod">
          <ac:chgData name="nikhil savaliya" userId="0eb33dd787b2246c" providerId="LiveId" clId="{7D9F542B-7ECB-4C10-A0A4-C38EAB9BBA44}" dt="2024-04-27T17:19:04.859" v="497" actId="21"/>
          <ac:spMkLst>
            <pc:docMk/>
            <pc:sldMk cId="0" sldId="274"/>
            <ac:spMk id="17" creationId="{F48DF0A1-B262-6611-E70C-DA0D4F9A55E0}"/>
          </ac:spMkLst>
        </pc:spChg>
        <pc:spChg chg="add mod">
          <ac:chgData name="nikhil savaliya" userId="0eb33dd787b2246c" providerId="LiveId" clId="{7D9F542B-7ECB-4C10-A0A4-C38EAB9BBA44}" dt="2024-04-27T17:13:22.962" v="446" actId="1076"/>
          <ac:spMkLst>
            <pc:docMk/>
            <pc:sldMk cId="0" sldId="274"/>
            <ac:spMk id="18" creationId="{AF63F76F-B1D3-DD03-4178-9805E91F0332}"/>
          </ac:spMkLst>
        </pc:spChg>
        <pc:spChg chg="add mod">
          <ac:chgData name="nikhil savaliya" userId="0eb33dd787b2246c" providerId="LiveId" clId="{7D9F542B-7ECB-4C10-A0A4-C38EAB9BBA44}" dt="2024-04-27T17:20:52.362" v="516" actId="14100"/>
          <ac:spMkLst>
            <pc:docMk/>
            <pc:sldMk cId="0" sldId="274"/>
            <ac:spMk id="19" creationId="{34438831-065D-EF8D-74E6-DEBFCE7D3304}"/>
          </ac:spMkLst>
        </pc:spChg>
        <pc:spChg chg="add mod">
          <ac:chgData name="nikhil savaliya" userId="0eb33dd787b2246c" providerId="LiveId" clId="{7D9F542B-7ECB-4C10-A0A4-C38EAB9BBA44}" dt="2024-04-27T17:14:14.671" v="451" actId="1076"/>
          <ac:spMkLst>
            <pc:docMk/>
            <pc:sldMk cId="0" sldId="274"/>
            <ac:spMk id="20" creationId="{1B14DAB7-6197-9580-C74B-8439A702A354}"/>
          </ac:spMkLst>
        </pc:spChg>
        <pc:spChg chg="add mod">
          <ac:chgData name="nikhil savaliya" userId="0eb33dd787b2246c" providerId="LiveId" clId="{7D9F542B-7ECB-4C10-A0A4-C38EAB9BBA44}" dt="2024-04-27T17:15:28.521" v="466" actId="14100"/>
          <ac:spMkLst>
            <pc:docMk/>
            <pc:sldMk cId="0" sldId="274"/>
            <ac:spMk id="21" creationId="{997BC153-2DEF-16E9-80BB-B72C2B5A8DCB}"/>
          </ac:spMkLst>
        </pc:spChg>
        <pc:spChg chg="add mod">
          <ac:chgData name="nikhil savaliya" userId="0eb33dd787b2246c" providerId="LiveId" clId="{7D9F542B-7ECB-4C10-A0A4-C38EAB9BBA44}" dt="2024-04-27T17:16:07.574" v="472" actId="1076"/>
          <ac:spMkLst>
            <pc:docMk/>
            <pc:sldMk cId="0" sldId="274"/>
            <ac:spMk id="22" creationId="{8FEC653B-4EE7-274B-A7FE-08C375B6A586}"/>
          </ac:spMkLst>
        </pc:spChg>
        <pc:spChg chg="add mod">
          <ac:chgData name="nikhil savaliya" userId="0eb33dd787b2246c" providerId="LiveId" clId="{7D9F542B-7ECB-4C10-A0A4-C38EAB9BBA44}" dt="2024-04-27T17:21:10.883" v="520" actId="14100"/>
          <ac:spMkLst>
            <pc:docMk/>
            <pc:sldMk cId="0" sldId="274"/>
            <ac:spMk id="23" creationId="{751C25DB-BB76-3D47-BDFC-2A8F8F7E99F9}"/>
          </ac:spMkLst>
        </pc:spChg>
        <pc:spChg chg="add mod">
          <ac:chgData name="nikhil savaliya" userId="0eb33dd787b2246c" providerId="LiveId" clId="{7D9F542B-7ECB-4C10-A0A4-C38EAB9BBA44}" dt="2024-04-27T17:17:26.669" v="480" actId="1076"/>
          <ac:spMkLst>
            <pc:docMk/>
            <pc:sldMk cId="0" sldId="274"/>
            <ac:spMk id="24" creationId="{1500865B-DFCA-3D5B-53BF-475E7AA756C9}"/>
          </ac:spMkLst>
        </pc:spChg>
        <pc:spChg chg="add mod">
          <ac:chgData name="nikhil savaliya" userId="0eb33dd787b2246c" providerId="LiveId" clId="{7D9F542B-7ECB-4C10-A0A4-C38EAB9BBA44}" dt="2024-04-27T17:18:53.840" v="496" actId="1076"/>
          <ac:spMkLst>
            <pc:docMk/>
            <pc:sldMk cId="0" sldId="274"/>
            <ac:spMk id="25" creationId="{6C2B2057-3C86-3C48-F8A8-7101A5513D2D}"/>
          </ac:spMkLst>
        </pc:spChg>
        <pc:spChg chg="add mod">
          <ac:chgData name="nikhil savaliya" userId="0eb33dd787b2246c" providerId="LiveId" clId="{7D9F542B-7ECB-4C10-A0A4-C38EAB9BBA44}" dt="2024-04-27T17:19:18.452" v="499" actId="1076"/>
          <ac:spMkLst>
            <pc:docMk/>
            <pc:sldMk cId="0" sldId="274"/>
            <ac:spMk id="26" creationId="{95AF3875-D88A-755B-9AB7-AD8279B507EF}"/>
          </ac:spMkLst>
        </pc:spChg>
        <pc:spChg chg="add mod">
          <ac:chgData name="nikhil savaliya" userId="0eb33dd787b2246c" providerId="LiveId" clId="{7D9F542B-7ECB-4C10-A0A4-C38EAB9BBA44}" dt="2024-04-27T17:19:43.700" v="502" actId="1076"/>
          <ac:spMkLst>
            <pc:docMk/>
            <pc:sldMk cId="0" sldId="274"/>
            <ac:spMk id="27" creationId="{A8E73D7F-E654-B01B-A562-5966471BE34A}"/>
          </ac:spMkLst>
        </pc:spChg>
      </pc:sldChg>
      <pc:sldChg chg="modSp add del mod">
        <pc:chgData name="nikhil savaliya" userId="0eb33dd787b2246c" providerId="LiveId" clId="{7D9F542B-7ECB-4C10-A0A4-C38EAB9BBA44}" dt="2024-04-27T17:21:33.970" v="521" actId="2696"/>
        <pc:sldMkLst>
          <pc:docMk/>
          <pc:sldMk cId="0" sldId="275"/>
        </pc:sldMkLst>
        <pc:spChg chg="mod">
          <ac:chgData name="nikhil savaliya" userId="0eb33dd787b2246c" providerId="LiveId" clId="{7D9F542B-7ECB-4C10-A0A4-C38EAB9BBA44}" dt="2024-04-27T17:09:18.248" v="403" actId="1076"/>
          <ac:spMkLst>
            <pc:docMk/>
            <pc:sldMk cId="0" sldId="275"/>
            <ac:spMk id="3" creationId="{00000000-0000-0000-0000-000000000000}"/>
          </ac:spMkLst>
        </pc:spChg>
      </pc:sldChg>
      <pc:sldChg chg="new del">
        <pc:chgData name="nikhil savaliya" userId="0eb33dd787b2246c" providerId="LiveId" clId="{7D9F542B-7ECB-4C10-A0A4-C38EAB9BBA44}" dt="2024-04-28T05:02:38.882" v="685" actId="2696"/>
        <pc:sldMkLst>
          <pc:docMk/>
          <pc:sldMk cId="2941766623" sldId="275"/>
        </pc:sldMkLst>
      </pc:sldChg>
      <pc:sldChg chg="new del">
        <pc:chgData name="nikhil savaliya" userId="0eb33dd787b2246c" providerId="LiveId" clId="{7D9F542B-7ECB-4C10-A0A4-C38EAB9BBA44}" dt="2024-04-28T04:52:41.768" v="570" actId="2696"/>
        <pc:sldMkLst>
          <pc:docMk/>
          <pc:sldMk cId="497317932" sldId="276"/>
        </pc:sldMkLst>
      </pc:sldChg>
      <pc:sldChg chg="addSp delSp modSp add mod">
        <pc:chgData name="nikhil savaliya" userId="0eb33dd787b2246c" providerId="LiveId" clId="{7D9F542B-7ECB-4C10-A0A4-C38EAB9BBA44}" dt="2024-04-28T05:03:55.638" v="693" actId="113"/>
        <pc:sldMkLst>
          <pc:docMk/>
          <pc:sldMk cId="1973173046" sldId="297"/>
        </pc:sldMkLst>
        <pc:spChg chg="mod">
          <ac:chgData name="nikhil savaliya" userId="0eb33dd787b2246c" providerId="LiveId" clId="{7D9F542B-7ECB-4C10-A0A4-C38EAB9BBA44}" dt="2024-04-28T05:03:55.638" v="693" actId="113"/>
          <ac:spMkLst>
            <pc:docMk/>
            <pc:sldMk cId="1973173046" sldId="297"/>
            <ac:spMk id="2" creationId="{509D22C5-0C9E-B582-A8FE-B45E70A01E7F}"/>
          </ac:spMkLst>
        </pc:spChg>
        <pc:spChg chg="del">
          <ac:chgData name="nikhil savaliya" userId="0eb33dd787b2246c" providerId="LiveId" clId="{7D9F542B-7ECB-4C10-A0A4-C38EAB9BBA44}" dt="2024-04-28T05:02:46.926" v="686" actId="478"/>
          <ac:spMkLst>
            <pc:docMk/>
            <pc:sldMk cId="1973173046" sldId="297"/>
            <ac:spMk id="3" creationId="{D8B5CEF2-E667-BBB5-2EA6-C06F93B6DE12}"/>
          </ac:spMkLst>
        </pc:spChg>
        <pc:spChg chg="add del mod">
          <ac:chgData name="nikhil savaliya" userId="0eb33dd787b2246c" providerId="LiveId" clId="{7D9F542B-7ECB-4C10-A0A4-C38EAB9BBA44}" dt="2024-04-28T05:02:50.912" v="687" actId="478"/>
          <ac:spMkLst>
            <pc:docMk/>
            <pc:sldMk cId="1973173046" sldId="297"/>
            <ac:spMk id="5" creationId="{0F8E9A83-FFC9-8487-DCD5-AE7172A920BA}"/>
          </ac:spMkLst>
        </pc:spChg>
      </pc:sldChg>
      <pc:sldChg chg="addSp delSp modSp add mod ord">
        <pc:chgData name="nikhil savaliya" userId="0eb33dd787b2246c" providerId="LiveId" clId="{7D9F542B-7ECB-4C10-A0A4-C38EAB9BBA44}" dt="2024-04-28T05:12:30.767" v="743" actId="207"/>
        <pc:sldMkLst>
          <pc:docMk/>
          <pc:sldMk cId="2202437675" sldId="312"/>
        </pc:sldMkLst>
        <pc:spChg chg="del mod">
          <ac:chgData name="nikhil savaliya" userId="0eb33dd787b2246c" providerId="LiveId" clId="{7D9F542B-7ECB-4C10-A0A4-C38EAB9BBA44}" dt="2024-04-28T04:53:23.202" v="592"/>
          <ac:spMkLst>
            <pc:docMk/>
            <pc:sldMk cId="2202437675" sldId="312"/>
            <ac:spMk id="2" creationId="{4207FF65-A536-F639-8591-ED024C223308}"/>
          </ac:spMkLst>
        </pc:spChg>
        <pc:spChg chg="add del mod">
          <ac:chgData name="nikhil savaliya" userId="0eb33dd787b2246c" providerId="LiveId" clId="{7D9F542B-7ECB-4C10-A0A4-C38EAB9BBA44}" dt="2024-04-28T05:11:14.030" v="732" actId="478"/>
          <ac:spMkLst>
            <pc:docMk/>
            <pc:sldMk cId="2202437675" sldId="312"/>
            <ac:spMk id="3" creationId="{255A0CA4-99D1-AB3A-649E-F4EEB7D04469}"/>
          </ac:spMkLst>
        </pc:spChg>
        <pc:spChg chg="add mod">
          <ac:chgData name="nikhil savaliya" userId="0eb33dd787b2246c" providerId="LiveId" clId="{7D9F542B-7ECB-4C10-A0A4-C38EAB9BBA44}" dt="2024-04-28T05:12:30.767" v="743" actId="207"/>
          <ac:spMkLst>
            <pc:docMk/>
            <pc:sldMk cId="2202437675" sldId="312"/>
            <ac:spMk id="4" creationId="{E1DC62B5-66D3-B549-2B31-427603DA6216}"/>
          </ac:spMkLst>
        </pc:spChg>
        <pc:spChg chg="add del mod">
          <ac:chgData name="nikhil savaliya" userId="0eb33dd787b2246c" providerId="LiveId" clId="{7D9F542B-7ECB-4C10-A0A4-C38EAB9BBA44}" dt="2024-04-28T05:11:19.416" v="733" actId="478"/>
          <ac:spMkLst>
            <pc:docMk/>
            <pc:sldMk cId="2202437675" sldId="312"/>
            <ac:spMk id="6" creationId="{CA4AF923-B773-B808-F91D-6893D052E401}"/>
          </ac:spMkLst>
        </pc:spChg>
      </pc:sldChg>
      <pc:sldChg chg="new del">
        <pc:chgData name="nikhil savaliya" userId="0eb33dd787b2246c" providerId="LiveId" clId="{7D9F542B-7ECB-4C10-A0A4-C38EAB9BBA44}" dt="2024-04-28T04:56:48.729" v="609" actId="2696"/>
        <pc:sldMkLst>
          <pc:docMk/>
          <pc:sldMk cId="111033108" sldId="313"/>
        </pc:sldMkLst>
      </pc:sldChg>
      <pc:sldChg chg="addSp delSp modSp add mod ord modTransition modAnim">
        <pc:chgData name="nikhil savaliya" userId="0eb33dd787b2246c" providerId="LiveId" clId="{7D9F542B-7ECB-4C10-A0A4-C38EAB9BBA44}" dt="2024-04-28T05:01:55.304" v="683"/>
        <pc:sldMkLst>
          <pc:docMk/>
          <pc:sldMk cId="1131718056" sldId="314"/>
        </pc:sldMkLst>
        <pc:spChg chg="mod">
          <ac:chgData name="nikhil savaliya" userId="0eb33dd787b2246c" providerId="LiveId" clId="{7D9F542B-7ECB-4C10-A0A4-C38EAB9BBA44}" dt="2024-04-28T05:01:27.670" v="681" actId="122"/>
          <ac:spMkLst>
            <pc:docMk/>
            <pc:sldMk cId="1131718056" sldId="314"/>
            <ac:spMk id="2" creationId="{B6210199-C129-11F0-56F2-2D1AED21CB4C}"/>
          </ac:spMkLst>
        </pc:spChg>
        <pc:spChg chg="del mod">
          <ac:chgData name="nikhil savaliya" userId="0eb33dd787b2246c" providerId="LiveId" clId="{7D9F542B-7ECB-4C10-A0A4-C38EAB9BBA44}" dt="2024-04-28T04:58:11.690" v="669" actId="21"/>
          <ac:spMkLst>
            <pc:docMk/>
            <pc:sldMk cId="1131718056" sldId="314"/>
            <ac:spMk id="3" creationId="{370AEC4F-E711-8552-9C34-82C1514A1E37}"/>
          </ac:spMkLst>
        </pc:spChg>
        <pc:spChg chg="del">
          <ac:chgData name="nikhil savaliya" userId="0eb33dd787b2246c" providerId="LiveId" clId="{7D9F542B-7ECB-4C10-A0A4-C38EAB9BBA44}" dt="2024-04-28T04:57:31.227" v="666" actId="21"/>
          <ac:spMkLst>
            <pc:docMk/>
            <pc:sldMk cId="1131718056" sldId="314"/>
            <ac:spMk id="4" creationId="{BDDD6BDC-E008-6AB7-55A1-46ED9BCF054F}"/>
          </ac:spMkLst>
        </pc:spChg>
        <pc:spChg chg="add del mod">
          <ac:chgData name="nikhil savaliya" userId="0eb33dd787b2246c" providerId="LiveId" clId="{7D9F542B-7ECB-4C10-A0A4-C38EAB9BBA44}" dt="2024-04-28T04:57:38.808" v="667" actId="21"/>
          <ac:spMkLst>
            <pc:docMk/>
            <pc:sldMk cId="1131718056" sldId="314"/>
            <ac:spMk id="6" creationId="{F2202420-03B5-289F-6552-AB588DFC93A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3182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87667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3130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97654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1"/>
            <a:ext cx="14630400" cy="54864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1"/>
            <a:ext cx="14630400" cy="54864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48640" y="5952164"/>
            <a:ext cx="9326880" cy="1755648"/>
          </a:xfrm>
        </p:spPr>
        <p:txBody>
          <a:bodyPr anchor="ctr">
            <a:normAutofit/>
          </a:bodyPr>
          <a:lstStyle>
            <a:lvl1pPr algn="r">
              <a:defRPr sz="6000" spc="240" baseline="0"/>
            </a:lvl1pPr>
          </a:lstStyle>
          <a:p>
            <a:r>
              <a:rPr lang="en-US"/>
              <a:t>Click to edit Master title style</a:t>
            </a:r>
            <a:endParaRPr lang="en-US" dirty="0"/>
          </a:p>
        </p:txBody>
      </p:sp>
      <p:sp>
        <p:nvSpPr>
          <p:cNvPr id="3" name="Subtitle 2"/>
          <p:cNvSpPr>
            <a:spLocks noGrp="1"/>
          </p:cNvSpPr>
          <p:nvPr>
            <p:ph type="subTitle" idx="1"/>
          </p:nvPr>
        </p:nvSpPr>
        <p:spPr>
          <a:xfrm>
            <a:off x="10332720" y="5952164"/>
            <a:ext cx="3840480" cy="1755648"/>
          </a:xfrm>
        </p:spPr>
        <p:txBody>
          <a:bodyPr lIns="91440" rIns="91440" anchor="ctr">
            <a:normAutofit/>
          </a:bodyPr>
          <a:lstStyle>
            <a:lvl1pPr marL="0" indent="0" algn="l">
              <a:lnSpc>
                <a:spcPct val="100000"/>
              </a:lnSpc>
              <a:spcBef>
                <a:spcPts val="0"/>
              </a:spcBef>
              <a:buNone/>
              <a:defRPr sz="2160">
                <a:solidFill>
                  <a:schemeClr val="tx1">
                    <a:lumMod val="95000"/>
                    <a:lumOff val="5000"/>
                  </a:schemeClr>
                </a:solidFill>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vl6pPr marL="2743200" indent="0" algn="ctr">
              <a:buNone/>
              <a:defRPr sz="2160"/>
            </a:lvl6pPr>
            <a:lvl7pPr marL="3291840" indent="0" algn="ctr">
              <a:buNone/>
              <a:defRPr sz="2160"/>
            </a:lvl7pPr>
            <a:lvl8pPr marL="3840480" indent="0" algn="ctr">
              <a:buNone/>
              <a:defRPr sz="2160"/>
            </a:lvl8pPr>
            <a:lvl9pPr marL="4389120" indent="0" algn="ctr">
              <a:buNone/>
              <a:defRPr sz="21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10064212" y="6316927"/>
            <a:ext cx="0" cy="109728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200923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56134346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1" y="914400"/>
            <a:ext cx="3154680" cy="649224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1188721" y="914400"/>
            <a:ext cx="9098280" cy="64922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2070080" y="71116"/>
            <a:ext cx="0" cy="10972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963131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6355080" cy="825246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sz="2160"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800226" y="1407727"/>
            <a:ext cx="11029950" cy="6845726"/>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lvl="0"/>
            <a:endParaRPr lang="en-US" sz="2160"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3233315" y="0"/>
            <a:ext cx="8163770" cy="6475769"/>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lvl="0"/>
            <a:endParaRPr lang="en-US" sz="2160" dirty="0">
              <a:solidFill>
                <a:schemeClr val="tx1"/>
              </a:solidFill>
            </a:endParaRPr>
          </a:p>
        </p:txBody>
      </p:sp>
      <p:sp>
        <p:nvSpPr>
          <p:cNvPr id="2" name="Title 1"/>
          <p:cNvSpPr>
            <a:spLocks noGrp="1"/>
          </p:cNvSpPr>
          <p:nvPr>
            <p:ph type="ctrTitle" hasCustomPrompt="1"/>
          </p:nvPr>
        </p:nvSpPr>
        <p:spPr>
          <a:xfrm>
            <a:off x="3479749" y="972273"/>
            <a:ext cx="7670905" cy="4597465"/>
          </a:xfrm>
        </p:spPr>
        <p:txBody>
          <a:bodyPr tIns="0" bIns="0" anchor="ctr" anchorCtr="0">
            <a:noAutofit/>
          </a:bodyPr>
          <a:lstStyle>
            <a:lvl1pPr algn="ctr">
              <a:lnSpc>
                <a:spcPct val="100000"/>
              </a:lnSpc>
              <a:defRPr sz="4320"/>
            </a:lvl1pPr>
          </a:lstStyle>
          <a:p>
            <a:r>
              <a:rPr lang="en-US" dirty="0"/>
              <a:t>Click to add title</a:t>
            </a:r>
          </a:p>
        </p:txBody>
      </p:sp>
    </p:spTree>
    <p:extLst>
      <p:ext uri="{BB962C8B-B14F-4D97-AF65-F5344CB8AC3E}">
        <p14:creationId xmlns:p14="http://schemas.microsoft.com/office/powerpoint/2010/main" val="39672044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5237772" y="1268730"/>
            <a:ext cx="8452340" cy="3024260"/>
          </a:xfrm>
        </p:spPr>
        <p:txBody>
          <a:bodyPr tIns="0" bIns="0">
            <a:noAutofit/>
          </a:bodyPr>
          <a:lstStyle>
            <a:lvl1pPr algn="l">
              <a:lnSpc>
                <a:spcPct val="100000"/>
              </a:lnSpc>
              <a:defRPr sz="432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6682" y="-3340"/>
            <a:ext cx="4131946" cy="8269604"/>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sz="2160"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043973" y="-3340"/>
            <a:ext cx="2081292" cy="6200776"/>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2065946" y="-3340"/>
            <a:ext cx="2059338" cy="2065024"/>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sz="2160"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6682" y="4128605"/>
            <a:ext cx="4131946" cy="413766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sz="2160"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2062149" y="4128605"/>
            <a:ext cx="2063116" cy="2068830"/>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2526170" y="548639"/>
            <a:ext cx="1185062" cy="565787"/>
          </a:xfrm>
        </p:spPr>
        <p:txBody>
          <a:bodyPr/>
          <a:lstStyle>
            <a:lvl1pPr>
              <a:defRPr sz="192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5237769" y="4570500"/>
            <a:ext cx="8452342" cy="2679880"/>
          </a:xfrm>
        </p:spPr>
        <p:txBody>
          <a:bodyPr lIns="91440" tIns="0" rIns="91440" bIns="0">
            <a:normAutofit/>
          </a:bodyPr>
          <a:lstStyle>
            <a:lvl1pPr marL="0" indent="0">
              <a:lnSpc>
                <a:spcPct val="100000"/>
              </a:lnSpc>
              <a:spcBef>
                <a:spcPts val="0"/>
              </a:spcBef>
              <a:buNone/>
              <a:defRPr sz="2880"/>
            </a:lvl1pPr>
            <a:lvl2pPr marL="416966">
              <a:lnSpc>
                <a:spcPct val="100000"/>
              </a:lnSpc>
              <a:spcBef>
                <a:spcPts val="0"/>
              </a:spcBef>
              <a:defRPr sz="2880"/>
            </a:lvl2pPr>
            <a:lvl3pPr marL="822960">
              <a:lnSpc>
                <a:spcPct val="100000"/>
              </a:lnSpc>
              <a:spcBef>
                <a:spcPts val="0"/>
              </a:spcBef>
              <a:defRPr sz="288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40267976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1816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10738486" cy="82296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lvl="0"/>
            <a:endParaRPr lang="en-US" sz="2160"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9033001" y="1"/>
            <a:ext cx="5605531" cy="82295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sz="2160"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519904" y="1"/>
            <a:ext cx="4118629" cy="4118629"/>
          </a:xfrm>
          <a:prstGeom prst="rect">
            <a:avLst/>
          </a:prstGeom>
        </p:spPr>
      </p:pic>
      <p:sp>
        <p:nvSpPr>
          <p:cNvPr id="2" name="Title 1"/>
          <p:cNvSpPr>
            <a:spLocks noGrp="1"/>
          </p:cNvSpPr>
          <p:nvPr>
            <p:ph type="ctrTitle" hasCustomPrompt="1"/>
          </p:nvPr>
        </p:nvSpPr>
        <p:spPr>
          <a:xfrm>
            <a:off x="1097281" y="1019739"/>
            <a:ext cx="6858000" cy="3273251"/>
          </a:xfrm>
        </p:spPr>
        <p:txBody>
          <a:bodyPr tIns="0" bIns="0" anchor="b" anchorCtr="0">
            <a:noAutofit/>
          </a:bodyPr>
          <a:lstStyle>
            <a:lvl1pPr algn="l">
              <a:lnSpc>
                <a:spcPct val="100000"/>
              </a:lnSpc>
              <a:defRPr sz="4320"/>
            </a:lvl1pPr>
          </a:lstStyle>
          <a:p>
            <a:r>
              <a:rPr lang="en-US" dirty="0"/>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1097281" y="4576327"/>
            <a:ext cx="6858000" cy="2681570"/>
          </a:xfrm>
        </p:spPr>
        <p:txBody>
          <a:bodyPr lIns="91440" tIns="0" rIns="91440" bIns="0" anchor="t" anchorCtr="0">
            <a:normAutofit/>
          </a:bodyPr>
          <a:lstStyle>
            <a:lvl1pPr marL="0" indent="0" algn="l">
              <a:spcBef>
                <a:spcPts val="691"/>
              </a:spcBef>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dirty="0"/>
              <a:t>Click to add subtitle</a:t>
            </a:r>
          </a:p>
        </p:txBody>
      </p:sp>
    </p:spTree>
    <p:extLst>
      <p:ext uri="{BB962C8B-B14F-4D97-AF65-F5344CB8AC3E}">
        <p14:creationId xmlns:p14="http://schemas.microsoft.com/office/powerpoint/2010/main" val="1279714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02695293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1"/>
            <a:ext cx="14630400" cy="54864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1"/>
            <a:ext cx="14630400" cy="54864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8640" y="5952164"/>
            <a:ext cx="9326880" cy="1755648"/>
          </a:xfrm>
        </p:spPr>
        <p:txBody>
          <a:bodyPr anchor="ctr">
            <a:normAutofit/>
          </a:bodyPr>
          <a:lstStyle>
            <a:lvl1pPr algn="r">
              <a:defRPr sz="6000" b="0" spc="240" baseline="0"/>
            </a:lvl1pPr>
          </a:lstStyle>
          <a:p>
            <a:r>
              <a:rPr lang="en-US"/>
              <a:t>Click to edit Master title style</a:t>
            </a:r>
            <a:endParaRPr lang="en-US" dirty="0"/>
          </a:p>
        </p:txBody>
      </p:sp>
      <p:sp>
        <p:nvSpPr>
          <p:cNvPr id="3" name="Text Placeholder 2"/>
          <p:cNvSpPr>
            <a:spLocks noGrp="1"/>
          </p:cNvSpPr>
          <p:nvPr>
            <p:ph type="body" idx="1"/>
          </p:nvPr>
        </p:nvSpPr>
        <p:spPr>
          <a:xfrm>
            <a:off x="10332720" y="5952164"/>
            <a:ext cx="3840480" cy="1755648"/>
          </a:xfrm>
        </p:spPr>
        <p:txBody>
          <a:bodyPr lIns="91440" rIns="91440" anchor="ctr">
            <a:normAutofit/>
          </a:bodyPr>
          <a:lstStyle>
            <a:lvl1pPr marL="0" indent="0">
              <a:lnSpc>
                <a:spcPct val="100000"/>
              </a:lnSpc>
              <a:spcBef>
                <a:spcPts val="0"/>
              </a:spcBef>
              <a:buNone/>
              <a:defRPr sz="2160">
                <a:solidFill>
                  <a:schemeClr val="tx1">
                    <a:lumMod val="95000"/>
                    <a:lumOff val="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10064212" y="6316927"/>
            <a:ext cx="0" cy="109728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242041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28954" y="702259"/>
            <a:ext cx="11664086" cy="179953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228952" y="2743200"/>
            <a:ext cx="5705856" cy="48280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87184" y="2743200"/>
            <a:ext cx="5705856" cy="48280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4/29/2024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05165281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28954" y="2615563"/>
            <a:ext cx="5705856" cy="987552"/>
          </a:xfrm>
        </p:spPr>
        <p:txBody>
          <a:bodyPr lIns="137160" rIns="137160" anchor="ctr">
            <a:normAutofit/>
          </a:bodyPr>
          <a:lstStyle>
            <a:lvl1pPr marL="0" indent="0">
              <a:spcBef>
                <a:spcPts val="0"/>
              </a:spcBef>
              <a:spcAft>
                <a:spcPts val="0"/>
              </a:spcAft>
              <a:buNone/>
              <a:defRPr sz="2760" b="0" cap="none" baseline="0">
                <a:solidFill>
                  <a:schemeClr val="accent1"/>
                </a:solidFill>
                <a:latin typeface="+mn-lt"/>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228954" y="3561346"/>
            <a:ext cx="5705856" cy="40098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189066" y="2615563"/>
            <a:ext cx="5705856" cy="987552"/>
          </a:xfrm>
        </p:spPr>
        <p:txBody>
          <a:bodyPr lIns="137160" rIns="137160" anchor="ctr">
            <a:normAutofit/>
          </a:bodyPr>
          <a:lstStyle>
            <a:lvl1pPr marL="0" indent="0">
              <a:spcBef>
                <a:spcPts val="0"/>
              </a:spcBef>
              <a:spcAft>
                <a:spcPts val="0"/>
              </a:spcAft>
              <a:buNone/>
              <a:defRPr lang="en-US" sz="2760" b="0" kern="1200" cap="none" baseline="0" dirty="0">
                <a:solidFill>
                  <a:schemeClr val="accent1"/>
                </a:solidFill>
                <a:latin typeface="+mn-lt"/>
                <a:ea typeface="+mn-ea"/>
                <a:cs typeface="+mn-cs"/>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marL="0" lvl="0" indent="0" algn="l" defTabSz="1097280" rtl="0" eaLnBrk="1" latinLnBrk="0" hangingPunct="1">
              <a:lnSpc>
                <a:spcPct val="90000"/>
              </a:lnSpc>
              <a:spcBef>
                <a:spcPts val="2160"/>
              </a:spcBef>
              <a:buNone/>
            </a:pPr>
            <a:r>
              <a:rPr lang="en-US"/>
              <a:t>Click to edit Master text styles</a:t>
            </a:r>
          </a:p>
        </p:txBody>
      </p:sp>
      <p:sp>
        <p:nvSpPr>
          <p:cNvPr id="6" name="Content Placeholder 5"/>
          <p:cNvSpPr>
            <a:spLocks noGrp="1"/>
          </p:cNvSpPr>
          <p:nvPr>
            <p:ph sz="quarter" idx="4"/>
          </p:nvPr>
        </p:nvSpPr>
        <p:spPr>
          <a:xfrm>
            <a:off x="7189066" y="3561346"/>
            <a:ext cx="5705856" cy="40098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4/29/2024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8238688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4/29/2024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86465199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4/29/2024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46997542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228954" y="565811"/>
            <a:ext cx="5266944" cy="2084832"/>
          </a:xfrm>
        </p:spPr>
        <p:txBody>
          <a:bodyPr>
            <a:noAutofit/>
          </a:bodyPr>
          <a:lstStyle>
            <a:lvl1pPr>
              <a:lnSpc>
                <a:spcPct val="80000"/>
              </a:lnSpc>
              <a:defRPr sz="4800"/>
            </a:lvl1pPr>
          </a:lstStyle>
          <a:p>
            <a:r>
              <a:rPr lang="en-US"/>
              <a:t>Click to edit Master title style</a:t>
            </a:r>
            <a:endParaRPr lang="en-US" dirty="0"/>
          </a:p>
        </p:txBody>
      </p:sp>
      <p:sp>
        <p:nvSpPr>
          <p:cNvPr id="3" name="Content Placeholder 2"/>
          <p:cNvSpPr>
            <a:spLocks noGrp="1"/>
          </p:cNvSpPr>
          <p:nvPr>
            <p:ph idx="1"/>
          </p:nvPr>
        </p:nvSpPr>
        <p:spPr>
          <a:xfrm>
            <a:off x="6858000" y="987552"/>
            <a:ext cx="6814109" cy="6221578"/>
          </a:xfrm>
        </p:spPr>
        <p:txBody>
          <a:bodyPr/>
          <a:lstStyle>
            <a:lvl1pPr>
              <a:defRPr sz="2880"/>
            </a:lvl1pPr>
            <a:lvl2pPr>
              <a:defRPr sz="2400"/>
            </a:lvl2pPr>
            <a:lvl3pPr>
              <a:defRPr sz="1920"/>
            </a:lvl3pPr>
            <a:lvl4pPr>
              <a:defRPr sz="1920"/>
            </a:lvl4pPr>
            <a:lvl5pPr>
              <a:defRPr sz="192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28954" y="2709007"/>
            <a:ext cx="5266944" cy="4514753"/>
          </a:xfrm>
        </p:spPr>
        <p:txBody>
          <a:bodyPr lIns="91440" rIns="91440">
            <a:normAutofit/>
          </a:bodyPr>
          <a:lstStyle>
            <a:lvl1pPr marL="0" indent="0">
              <a:lnSpc>
                <a:spcPct val="108000"/>
              </a:lnSpc>
              <a:spcBef>
                <a:spcPts val="720"/>
              </a:spcBef>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4/29/2024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16457291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8640" y="5952166"/>
            <a:ext cx="9326880" cy="1755648"/>
          </a:xfrm>
        </p:spPr>
        <p:txBody>
          <a:bodyPr anchor="ctr">
            <a:normAutofit/>
          </a:bodyPr>
          <a:lstStyle>
            <a:lvl1pPr algn="r">
              <a:defRPr sz="6000" spc="24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4626742" cy="5486400"/>
          </a:xfrm>
          <a:solidFill>
            <a:schemeClr val="accent1">
              <a:lumMod val="60000"/>
              <a:lumOff val="40000"/>
            </a:schemeClr>
          </a:solidFill>
        </p:spPr>
        <p:txBody>
          <a:bodyPr lIns="457200" tIns="365760" rIns="45720" bIns="45720"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332720" y="5952166"/>
            <a:ext cx="3840480" cy="1755648"/>
          </a:xfrm>
        </p:spPr>
        <p:txBody>
          <a:bodyPr lIns="91440" rIns="91440" anchor="ctr">
            <a:normAutofit/>
          </a:bodyPr>
          <a:lstStyle>
            <a:lvl1pPr marL="0" indent="0">
              <a:lnSpc>
                <a:spcPct val="100000"/>
              </a:lnSpc>
              <a:spcBef>
                <a:spcPts val="0"/>
              </a:spcBef>
              <a:buNone/>
              <a:defRPr sz="2160">
                <a:solidFill>
                  <a:schemeClr val="tx1">
                    <a:lumMod val="95000"/>
                    <a:lumOff val="5000"/>
                  </a:schemeClr>
                </a:solidFill>
              </a:defRPr>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4/29/2024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10064212" y="6316927"/>
            <a:ext cx="0" cy="10972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389551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28954" y="702259"/>
            <a:ext cx="11664086" cy="179953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28954" y="2743200"/>
            <a:ext cx="11664088" cy="4828032"/>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28955" y="7764845"/>
            <a:ext cx="2584972" cy="329184"/>
          </a:xfrm>
          <a:prstGeom prst="rect">
            <a:avLst/>
          </a:prstGeom>
        </p:spPr>
        <p:txBody>
          <a:bodyPr vert="horz" lIns="91440" tIns="45720" rIns="91440" bIns="45720" rtlCol="0" anchor="ctr"/>
          <a:lstStyle>
            <a:lvl1pPr algn="l">
              <a:defRPr sz="1200">
                <a:solidFill>
                  <a:schemeClr val="tx1">
                    <a:lumMod val="95000"/>
                    <a:lumOff val="5000"/>
                  </a:schemeClr>
                </a:solidFill>
                <a:latin typeface="+mj-lt"/>
              </a:defRPr>
            </a:lvl1pPr>
          </a:lstStyle>
          <a:p>
            <a:fld id="{90298CD5-6C1E-4009-B41F-6DF62E31D3BE}" type="datetimeFigureOut">
              <a:rPr lang="en-US" dirty="0"/>
              <a:pPr/>
              <a:t>4/29/2024</a:t>
            </a:fld>
            <a:endParaRPr lang="en-US" dirty="0"/>
          </a:p>
        </p:txBody>
      </p:sp>
      <p:sp>
        <p:nvSpPr>
          <p:cNvPr id="5" name="Footer Placeholder 4"/>
          <p:cNvSpPr>
            <a:spLocks noGrp="1"/>
          </p:cNvSpPr>
          <p:nvPr>
            <p:ph type="ftr" sz="quarter" idx="3"/>
          </p:nvPr>
        </p:nvSpPr>
        <p:spPr>
          <a:xfrm>
            <a:off x="5811519" y="7764845"/>
            <a:ext cx="7081751" cy="329184"/>
          </a:xfrm>
          <a:prstGeom prst="rect">
            <a:avLst/>
          </a:prstGeom>
        </p:spPr>
        <p:txBody>
          <a:bodyPr vert="horz" lIns="91440" tIns="45720" rIns="91440" bIns="45720" rtlCol="0" anchor="ctr"/>
          <a:lstStyle>
            <a:lvl1pPr algn="r">
              <a:defRPr sz="12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3004800" y="7764845"/>
            <a:ext cx="1168400" cy="329184"/>
          </a:xfrm>
          <a:prstGeom prst="rect">
            <a:avLst/>
          </a:prstGeom>
        </p:spPr>
        <p:txBody>
          <a:bodyPr vert="horz" lIns="91440" tIns="45720" rIns="91440" bIns="45720" rtlCol="0" anchor="ctr"/>
          <a:lstStyle>
            <a:lvl1pPr algn="l">
              <a:defRPr sz="12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914400" y="991589"/>
            <a:ext cx="0" cy="10972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8443365"/>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Lst>
  <p:hf sldNum="0" hdr="0" ftr="0" dt="0"/>
  <p:txStyles>
    <p:titleStyle>
      <a:lvl1pPr algn="l" defTabSz="1097280" rtl="0" eaLnBrk="1" latinLnBrk="0" hangingPunct="1">
        <a:lnSpc>
          <a:spcPct val="80000"/>
        </a:lnSpc>
        <a:spcBef>
          <a:spcPct val="0"/>
        </a:spcBef>
        <a:buNone/>
        <a:defRPr sz="6000" kern="1200" cap="all" spc="120" baseline="0">
          <a:solidFill>
            <a:schemeClr val="tx1">
              <a:lumMod val="95000"/>
              <a:lumOff val="5000"/>
            </a:schemeClr>
          </a:solidFill>
          <a:latin typeface="+mj-lt"/>
          <a:ea typeface="+mj-ea"/>
          <a:cs typeface="+mj-cs"/>
        </a:defRPr>
      </a:lvl1pPr>
    </p:titleStyle>
    <p:bodyStyle>
      <a:lvl1pPr marL="109728" indent="-109728" algn="l" defTabSz="1097280" rtl="0" eaLnBrk="1" latinLnBrk="0" hangingPunct="1">
        <a:lnSpc>
          <a:spcPct val="90000"/>
        </a:lnSpc>
        <a:spcBef>
          <a:spcPts val="1440"/>
        </a:spcBef>
        <a:spcAft>
          <a:spcPts val="240"/>
        </a:spcAft>
        <a:buClr>
          <a:schemeClr val="accent1"/>
        </a:buClr>
        <a:buSzPct val="100000"/>
        <a:buFont typeface="Tw Cen MT" panose="020B0602020104020603" pitchFamily="34" charset="0"/>
        <a:buChar char=" "/>
        <a:defRPr sz="2640" kern="1200">
          <a:solidFill>
            <a:schemeClr val="tx1"/>
          </a:solidFill>
          <a:latin typeface="+mn-lt"/>
          <a:ea typeface="+mn-ea"/>
          <a:cs typeface="+mn-cs"/>
        </a:defRPr>
      </a:lvl1pPr>
      <a:lvl2pPr marL="318211" indent="-164592" algn="l" defTabSz="1097280" rtl="0" eaLnBrk="1" latinLnBrk="0" hangingPunct="1">
        <a:lnSpc>
          <a:spcPct val="90000"/>
        </a:lnSpc>
        <a:spcBef>
          <a:spcPts val="240"/>
        </a:spcBef>
        <a:spcAft>
          <a:spcPts val="480"/>
        </a:spcAft>
        <a:buClr>
          <a:schemeClr val="accent1"/>
        </a:buClr>
        <a:buFont typeface="Wingdings 3" pitchFamily="18" charset="2"/>
        <a:buChar char=""/>
        <a:defRPr sz="2160" kern="1200">
          <a:solidFill>
            <a:schemeClr val="tx1"/>
          </a:solidFill>
          <a:latin typeface="+mn-lt"/>
          <a:ea typeface="+mn-ea"/>
          <a:cs typeface="+mn-cs"/>
        </a:defRPr>
      </a:lvl2pPr>
      <a:lvl3pPr marL="537667"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3pPr>
      <a:lvl4pPr marL="713232"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4pPr>
      <a:lvl5pPr marL="932688"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5pPr>
      <a:lvl6pPr marL="1097280"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6pPr>
      <a:lvl7pPr marL="1272845"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7pPr>
      <a:lvl8pPr marL="1459382"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8pPr>
      <a:lvl9pPr marL="1634947"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10199-C129-11F0-56F2-2D1AED21CB4C}"/>
              </a:ext>
            </a:extLst>
          </p:cNvPr>
          <p:cNvSpPr>
            <a:spLocks noGrp="1"/>
          </p:cNvSpPr>
          <p:nvPr>
            <p:ph type="title"/>
          </p:nvPr>
        </p:nvSpPr>
        <p:spPr>
          <a:xfrm>
            <a:off x="5237772" y="1268730"/>
            <a:ext cx="8452340" cy="5422002"/>
          </a:xfrm>
        </p:spPr>
        <p:txBody>
          <a:bodyPr/>
          <a:lstStyle/>
          <a:p>
            <a:pPr algn="ctr"/>
            <a:r>
              <a:rPr lang="en-US" sz="9600" dirty="0">
                <a:solidFill>
                  <a:srgbClr val="0070C0"/>
                </a:solidFill>
              </a:rPr>
              <a:t>Data wrangling using python pandas</a:t>
            </a:r>
          </a:p>
        </p:txBody>
      </p:sp>
    </p:spTree>
    <p:extLst>
      <p:ext uri="{BB962C8B-B14F-4D97-AF65-F5344CB8AC3E}">
        <p14:creationId xmlns:p14="http://schemas.microsoft.com/office/powerpoint/2010/main" val="1131718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367990" y="451604"/>
            <a:ext cx="8474927" cy="513278"/>
          </a:xfrm>
          <a:prstGeom prst="rect">
            <a:avLst/>
          </a:prstGeom>
          <a:noFill/>
          <a:ln/>
        </p:spPr>
        <p:txBody>
          <a:bodyPr wrap="none" rtlCol="0" anchor="t"/>
          <a:lstStyle/>
          <a:p>
            <a:pPr marL="0" indent="0">
              <a:lnSpc>
                <a:spcPts val="4042"/>
              </a:lnSpc>
              <a:buNone/>
            </a:pPr>
            <a:r>
              <a:rPr lang="en-US" sz="3233" b="1" dirty="0">
                <a:solidFill>
                  <a:srgbClr val="FFFFFF"/>
                </a:solidFill>
                <a:latin typeface="Nunito" pitchFamily="34" charset="0"/>
                <a:ea typeface="Nunito" pitchFamily="34" charset="-122"/>
                <a:cs typeface="Nunito" pitchFamily="34" charset="-120"/>
              </a:rPr>
              <a:t>Handling Outliers</a:t>
            </a:r>
            <a:endParaRPr lang="en-US" sz="3233" dirty="0"/>
          </a:p>
        </p:txBody>
      </p:sp>
      <p:sp>
        <p:nvSpPr>
          <p:cNvPr id="7" name="Text 4"/>
          <p:cNvSpPr/>
          <p:nvPr/>
        </p:nvSpPr>
        <p:spPr>
          <a:xfrm>
            <a:off x="533877" y="1478161"/>
            <a:ext cx="2320836" cy="611624"/>
          </a:xfrm>
          <a:prstGeom prst="rect">
            <a:avLst/>
          </a:prstGeom>
          <a:noFill/>
          <a:ln/>
        </p:spPr>
        <p:txBody>
          <a:bodyPr wrap="none" rtlCol="0" anchor="t"/>
          <a:lstStyle/>
          <a:p>
            <a:pPr marL="0" indent="0">
              <a:lnSpc>
                <a:spcPts val="2021"/>
              </a:lnSpc>
              <a:buNone/>
            </a:pPr>
            <a:r>
              <a:rPr lang="en-US" sz="2400" b="1" dirty="0">
                <a:solidFill>
                  <a:srgbClr val="F2B42D"/>
                </a:solidFill>
                <a:latin typeface="Arial Black" panose="020B0A04020102020204" pitchFamily="34" charset="0"/>
                <a:ea typeface="Nunito" pitchFamily="34" charset="-122"/>
                <a:cs typeface="Nunito" pitchFamily="34" charset="-120"/>
              </a:rPr>
              <a:t>1. Identify Outliers</a:t>
            </a:r>
            <a:endParaRPr lang="en-US" sz="2400" dirty="0">
              <a:latin typeface="Arial Black" panose="020B0A04020102020204" pitchFamily="34" charset="0"/>
            </a:endParaRPr>
          </a:p>
        </p:txBody>
      </p:sp>
      <p:sp>
        <p:nvSpPr>
          <p:cNvPr id="8" name="Text 5"/>
          <p:cNvSpPr/>
          <p:nvPr/>
        </p:nvSpPr>
        <p:spPr>
          <a:xfrm>
            <a:off x="533876" y="2089785"/>
            <a:ext cx="6190309" cy="1913504"/>
          </a:xfrm>
          <a:prstGeom prst="rect">
            <a:avLst/>
          </a:prstGeom>
          <a:noFill/>
          <a:ln/>
        </p:spPr>
        <p:txBody>
          <a:bodyPr wrap="square" rtlCol="0" anchor="t"/>
          <a:lstStyle/>
          <a:p>
            <a:pPr marL="0" indent="0" algn="just">
              <a:lnSpc>
                <a:spcPts val="2069"/>
              </a:lnSpc>
              <a:buNone/>
            </a:pPr>
            <a:r>
              <a:rPr lang="en-US" sz="1600" dirty="0">
                <a:solidFill>
                  <a:srgbClr val="FFFFFF"/>
                </a:solidFill>
                <a:latin typeface="Arial" panose="020B0604020202020204" pitchFamily="34" charset="0"/>
                <a:ea typeface="PT Sans" pitchFamily="34" charset="-122"/>
                <a:cs typeface="Arial" panose="020B0604020202020204" pitchFamily="34" charset="0"/>
              </a:rPr>
              <a:t>The first step in handling outliers is to identify them within your dataset. Outliers are data points that lie significantly outside the normal range of the other data points. This can be done through visual inspection of the data, such as creating a box plot or scatter plot, or by calculating statistical measures like the interquartile range (IQR) or z-scores.</a:t>
            </a:r>
            <a:endParaRPr lang="en-US" sz="1600" dirty="0">
              <a:latin typeface="Arial" panose="020B0604020202020204" pitchFamily="34" charset="0"/>
              <a:cs typeface="Arial" panose="020B0604020202020204" pitchFamily="34" charset="0"/>
            </a:endParaRPr>
          </a:p>
        </p:txBody>
      </p:sp>
      <p:sp>
        <p:nvSpPr>
          <p:cNvPr id="11" name="Text 8"/>
          <p:cNvSpPr/>
          <p:nvPr/>
        </p:nvSpPr>
        <p:spPr>
          <a:xfrm>
            <a:off x="7670656" y="1478161"/>
            <a:ext cx="6190310" cy="513159"/>
          </a:xfrm>
          <a:prstGeom prst="rect">
            <a:avLst/>
          </a:prstGeom>
          <a:noFill/>
          <a:ln/>
        </p:spPr>
        <p:txBody>
          <a:bodyPr wrap="square" rtlCol="0" anchor="t"/>
          <a:lstStyle/>
          <a:p>
            <a:pPr marL="0" indent="0">
              <a:lnSpc>
                <a:spcPts val="2021"/>
              </a:lnSpc>
              <a:buNone/>
            </a:pPr>
            <a:r>
              <a:rPr lang="en-US" sz="2400" b="1" dirty="0">
                <a:solidFill>
                  <a:srgbClr val="D7425E"/>
                </a:solidFill>
                <a:latin typeface="Nunito" pitchFamily="34" charset="0"/>
                <a:ea typeface="Nunito" pitchFamily="34" charset="-122"/>
                <a:cs typeface="Nunito" pitchFamily="34" charset="-120"/>
              </a:rPr>
              <a:t>2. </a:t>
            </a:r>
            <a:r>
              <a:rPr lang="en-US" sz="2400" b="1" dirty="0">
                <a:solidFill>
                  <a:srgbClr val="D7425E"/>
                </a:solidFill>
                <a:latin typeface="Arial Black" panose="020B0A04020102020204" pitchFamily="34" charset="0"/>
                <a:ea typeface="Nunito" pitchFamily="34" charset="-122"/>
                <a:cs typeface="Nunito" pitchFamily="34" charset="-120"/>
              </a:rPr>
              <a:t>Understand the Cause of Outliers</a:t>
            </a:r>
            <a:endParaRPr lang="en-US" sz="2400" dirty="0">
              <a:latin typeface="Arial Black" panose="020B0A04020102020204" pitchFamily="34" charset="0"/>
            </a:endParaRPr>
          </a:p>
        </p:txBody>
      </p:sp>
      <p:sp>
        <p:nvSpPr>
          <p:cNvPr id="12" name="Text 9"/>
          <p:cNvSpPr/>
          <p:nvPr/>
        </p:nvSpPr>
        <p:spPr>
          <a:xfrm>
            <a:off x="7838532" y="2089785"/>
            <a:ext cx="6022433" cy="2366010"/>
          </a:xfrm>
          <a:prstGeom prst="rect">
            <a:avLst/>
          </a:prstGeom>
          <a:noFill/>
          <a:ln/>
        </p:spPr>
        <p:txBody>
          <a:bodyPr wrap="square" rtlCol="0" anchor="t"/>
          <a:lstStyle/>
          <a:p>
            <a:pPr marL="0" indent="0" algn="just">
              <a:lnSpc>
                <a:spcPts val="2069"/>
              </a:lnSpc>
              <a:buNone/>
            </a:pPr>
            <a:r>
              <a:rPr lang="en-US" sz="1600" dirty="0">
                <a:solidFill>
                  <a:srgbClr val="FFFFFF"/>
                </a:solidFill>
                <a:latin typeface="Arial" panose="020B0604020202020204" pitchFamily="34" charset="0"/>
                <a:ea typeface="PT Sans" pitchFamily="34" charset="-122"/>
                <a:cs typeface="Arial" panose="020B0604020202020204" pitchFamily="34" charset="0"/>
              </a:rPr>
              <a:t>Once you've identified the outliers, it's important to understand why they exist. Outliers can be caused by a variety of factors, such as data entry errors, measurement errors, or genuine extreme values in the underlying phenomenon you're studying. Knowing the cause can help you determine the best way to handle the outliers.</a:t>
            </a:r>
            <a:endParaRPr lang="en-US" sz="1600" dirty="0">
              <a:latin typeface="Arial" panose="020B0604020202020204" pitchFamily="34" charset="0"/>
              <a:cs typeface="Arial" panose="020B0604020202020204" pitchFamily="34" charset="0"/>
            </a:endParaRPr>
          </a:p>
        </p:txBody>
      </p:sp>
      <p:sp>
        <p:nvSpPr>
          <p:cNvPr id="15" name="Text 12"/>
          <p:cNvSpPr/>
          <p:nvPr/>
        </p:nvSpPr>
        <p:spPr>
          <a:xfrm>
            <a:off x="605367" y="4226313"/>
            <a:ext cx="6627799" cy="702526"/>
          </a:xfrm>
          <a:prstGeom prst="rect">
            <a:avLst/>
          </a:prstGeom>
          <a:noFill/>
          <a:ln/>
        </p:spPr>
        <p:txBody>
          <a:bodyPr wrap="square" rtlCol="0" anchor="t"/>
          <a:lstStyle/>
          <a:p>
            <a:pPr marL="0" indent="0">
              <a:lnSpc>
                <a:spcPts val="2021"/>
              </a:lnSpc>
              <a:buNone/>
            </a:pPr>
            <a:r>
              <a:rPr lang="en-US" sz="2400" b="1" dirty="0">
                <a:solidFill>
                  <a:srgbClr val="DD785E"/>
                </a:solidFill>
                <a:latin typeface="Arial Black" panose="020B0A04020102020204" pitchFamily="34" charset="0"/>
                <a:ea typeface="Nunito" pitchFamily="34" charset="-122"/>
                <a:cs typeface="Nunito" pitchFamily="34" charset="-120"/>
              </a:rPr>
              <a:t>3. Decide How to Handle Outliers</a:t>
            </a:r>
            <a:endParaRPr lang="en-US" sz="2400" dirty="0">
              <a:latin typeface="Arial Black" panose="020B0A04020102020204" pitchFamily="34" charset="0"/>
            </a:endParaRPr>
          </a:p>
        </p:txBody>
      </p:sp>
      <p:sp>
        <p:nvSpPr>
          <p:cNvPr id="16" name="Text 13"/>
          <p:cNvSpPr/>
          <p:nvPr/>
        </p:nvSpPr>
        <p:spPr>
          <a:xfrm>
            <a:off x="605368" y="5252751"/>
            <a:ext cx="6118818" cy="2529650"/>
          </a:xfrm>
          <a:prstGeom prst="rect">
            <a:avLst/>
          </a:prstGeom>
          <a:noFill/>
          <a:ln/>
        </p:spPr>
        <p:txBody>
          <a:bodyPr wrap="square" rtlCol="0" anchor="t"/>
          <a:lstStyle/>
          <a:p>
            <a:pPr marL="0" indent="0" algn="just">
              <a:lnSpc>
                <a:spcPts val="2069"/>
              </a:lnSpc>
              <a:buNone/>
            </a:pPr>
            <a:r>
              <a:rPr lang="en-US" sz="1600" dirty="0">
                <a:solidFill>
                  <a:srgbClr val="FFFFFF"/>
                </a:solidFill>
                <a:latin typeface="Arial" panose="020B0604020202020204" pitchFamily="34" charset="0"/>
                <a:ea typeface="PT Sans" pitchFamily="34" charset="-122"/>
                <a:cs typeface="Arial" panose="020B0604020202020204" pitchFamily="34" charset="0"/>
              </a:rPr>
              <a:t>There are several ways to handle outliers, depending on the cause and the impact they have on your analysis. Some common approaches include removing the outliers, replacing them with a less extreme value, or using robust statistical methods that are less sensitive to outliers. The best approach will depend on your specific dataset and the goals of your analysis.</a:t>
            </a:r>
            <a:endParaRPr lang="en-US" sz="1600" dirty="0">
              <a:latin typeface="Arial" panose="020B0604020202020204" pitchFamily="34" charset="0"/>
              <a:cs typeface="Arial" panose="020B0604020202020204" pitchFamily="34" charset="0"/>
            </a:endParaRPr>
          </a:p>
        </p:txBody>
      </p:sp>
      <p:sp>
        <p:nvSpPr>
          <p:cNvPr id="19" name="Text 16"/>
          <p:cNvSpPr/>
          <p:nvPr/>
        </p:nvSpPr>
        <p:spPr>
          <a:xfrm>
            <a:off x="7838533" y="4226313"/>
            <a:ext cx="6022433" cy="742879"/>
          </a:xfrm>
          <a:prstGeom prst="rect">
            <a:avLst/>
          </a:prstGeom>
          <a:noFill/>
          <a:ln/>
        </p:spPr>
        <p:txBody>
          <a:bodyPr wrap="square" rtlCol="0" anchor="t"/>
          <a:lstStyle/>
          <a:p>
            <a:pPr marL="0" indent="0" algn="just">
              <a:lnSpc>
                <a:spcPts val="2021"/>
              </a:lnSpc>
              <a:buNone/>
            </a:pPr>
            <a:r>
              <a:rPr lang="en-US" sz="2400" b="1" dirty="0">
                <a:solidFill>
                  <a:srgbClr val="48A8E2"/>
                </a:solidFill>
                <a:latin typeface="Arial Black" panose="020B0A04020102020204" pitchFamily="34" charset="0"/>
                <a:ea typeface="Nunito" pitchFamily="34" charset="-122"/>
                <a:cs typeface="Nunito" pitchFamily="34" charset="-120"/>
              </a:rPr>
              <a:t>4. Validate the Impact of Outlier             </a:t>
            </a:r>
          </a:p>
          <a:p>
            <a:pPr marL="0" indent="0" algn="just">
              <a:lnSpc>
                <a:spcPct val="150000"/>
              </a:lnSpc>
              <a:buNone/>
            </a:pPr>
            <a:r>
              <a:rPr lang="en-US" sz="2400" b="1" dirty="0">
                <a:solidFill>
                  <a:srgbClr val="48A8E2"/>
                </a:solidFill>
                <a:latin typeface="Arial Black" panose="020B0A04020102020204" pitchFamily="34" charset="0"/>
              </a:rPr>
              <a:t>     Handling</a:t>
            </a:r>
            <a:endParaRPr lang="en-US" sz="2400" dirty="0">
              <a:latin typeface="Arial Black" panose="020B0A04020102020204" pitchFamily="34" charset="0"/>
            </a:endParaRPr>
          </a:p>
        </p:txBody>
      </p:sp>
      <p:sp>
        <p:nvSpPr>
          <p:cNvPr id="20" name="Text 17"/>
          <p:cNvSpPr/>
          <p:nvPr/>
        </p:nvSpPr>
        <p:spPr>
          <a:xfrm>
            <a:off x="7906216" y="5416391"/>
            <a:ext cx="5865540" cy="2366010"/>
          </a:xfrm>
          <a:prstGeom prst="rect">
            <a:avLst/>
          </a:prstGeom>
          <a:noFill/>
          <a:ln/>
        </p:spPr>
        <p:txBody>
          <a:bodyPr wrap="square" rtlCol="0" anchor="t"/>
          <a:lstStyle/>
          <a:p>
            <a:pPr marL="0" indent="0" algn="just">
              <a:lnSpc>
                <a:spcPts val="2069"/>
              </a:lnSpc>
              <a:buNone/>
            </a:pPr>
            <a:r>
              <a:rPr lang="en-US" sz="1600" dirty="0">
                <a:solidFill>
                  <a:srgbClr val="FFFFFF"/>
                </a:solidFill>
                <a:latin typeface="Arial" panose="020B0604020202020204" pitchFamily="34" charset="0"/>
                <a:ea typeface="PT Sans" pitchFamily="34" charset="-122"/>
                <a:cs typeface="Arial" panose="020B0604020202020204" pitchFamily="34" charset="0"/>
              </a:rPr>
              <a:t>After handling the outliers, it's important to validate the impact of your actions. This may involve re-running your analysis with and without the outliers to see how it affects your results. You may also want to compare the performance of different outlier handling techniques to ensure you're using the most appropriate approach for your data and goals.</a:t>
            </a:r>
            <a:endParaRPr lang="en-US" sz="1600" dirty="0">
              <a:latin typeface="Arial" panose="020B0604020202020204" pitchFamily="34" charset="0"/>
              <a:cs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txBody>
          <a:bodyPr/>
          <a:lstStyle/>
          <a:p>
            <a:endParaRPr lang="en-IN" dirty="0"/>
          </a:p>
        </p:txBody>
      </p:sp>
      <p:pic>
        <p:nvPicPr>
          <p:cNvPr id="4" name="Image 0" descr="preencoded.png"/>
          <p:cNvPicPr>
            <a:picLocks noChangeAspect="1"/>
          </p:cNvPicPr>
          <p:nvPr/>
        </p:nvPicPr>
        <p:blipFill>
          <a:blip r:embed="rId3"/>
          <a:stretch>
            <a:fillRect/>
          </a:stretch>
        </p:blipFill>
        <p:spPr>
          <a:xfrm>
            <a:off x="9151620" y="222171"/>
            <a:ext cx="5486400" cy="7785259"/>
          </a:xfrm>
          <a:prstGeom prst="rect">
            <a:avLst/>
          </a:prstGeom>
        </p:spPr>
      </p:pic>
      <p:sp>
        <p:nvSpPr>
          <p:cNvPr id="5" name="Text 2"/>
          <p:cNvSpPr/>
          <p:nvPr/>
        </p:nvSpPr>
        <p:spPr>
          <a:xfrm>
            <a:off x="833199" y="1393902"/>
            <a:ext cx="7477601" cy="2430966"/>
          </a:xfrm>
          <a:prstGeom prst="rect">
            <a:avLst/>
          </a:prstGeom>
          <a:noFill/>
          <a:ln/>
        </p:spPr>
        <p:txBody>
          <a:bodyPr wrap="square" rtlCol="0" anchor="t"/>
          <a:lstStyle/>
          <a:p>
            <a:pPr marL="0" indent="0" algn="ctr">
              <a:lnSpc>
                <a:spcPts val="7545"/>
              </a:lnSpc>
              <a:buNone/>
            </a:pPr>
            <a:r>
              <a:rPr lang="en-US" sz="6036" dirty="0">
                <a:solidFill>
                  <a:srgbClr val="6EB9FC"/>
                </a:solidFill>
                <a:latin typeface="Lora" pitchFamily="34" charset="0"/>
                <a:ea typeface="Lora" pitchFamily="34" charset="-122"/>
                <a:cs typeface="Lora" pitchFamily="34" charset="-120"/>
              </a:rPr>
              <a:t>Introduction to Data Correlation</a:t>
            </a:r>
            <a:endParaRPr lang="en-US" sz="6036" dirty="0"/>
          </a:p>
        </p:txBody>
      </p:sp>
      <p:sp>
        <p:nvSpPr>
          <p:cNvPr id="6" name="Text 3"/>
          <p:cNvSpPr/>
          <p:nvPr/>
        </p:nvSpPr>
        <p:spPr>
          <a:xfrm>
            <a:off x="833199" y="4564856"/>
            <a:ext cx="7477601" cy="2270842"/>
          </a:xfrm>
          <a:prstGeom prst="rect">
            <a:avLst/>
          </a:prstGeom>
          <a:noFill/>
          <a:ln/>
        </p:spPr>
        <p:txBody>
          <a:bodyPr wrap="square" rtlCol="0" anchor="t"/>
          <a:lstStyle/>
          <a:p>
            <a:pPr marL="0" indent="0" algn="just">
              <a:lnSpc>
                <a:spcPts val="2799"/>
              </a:lnSpc>
              <a:buNone/>
            </a:pPr>
            <a:r>
              <a:rPr lang="en-US" sz="2400" dirty="0">
                <a:solidFill>
                  <a:srgbClr val="D6E5EF"/>
                </a:solidFill>
                <a:latin typeface="Arial" panose="020B0604020202020204" pitchFamily="34" charset="0"/>
                <a:ea typeface="Source Sans Pro" pitchFamily="34" charset="-122"/>
                <a:cs typeface="Arial" panose="020B0604020202020204" pitchFamily="34" charset="0"/>
              </a:rPr>
              <a:t>Explore the fundamental concepts of data correlation and its importance in understanding relationships between variables.</a:t>
            </a:r>
            <a:endParaRPr lang="en-US" sz="2400" dirty="0">
              <a:latin typeface="Arial" panose="020B0604020202020204" pitchFamily="34" charset="0"/>
              <a:cs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txBody>
          <a:bodyPr/>
          <a:lstStyle/>
          <a:p>
            <a:endParaRPr lang="en-IN" dirty="0"/>
          </a:p>
        </p:txBody>
      </p:sp>
      <p:sp>
        <p:nvSpPr>
          <p:cNvPr id="4" name="Text 2"/>
          <p:cNvSpPr/>
          <p:nvPr/>
        </p:nvSpPr>
        <p:spPr>
          <a:xfrm>
            <a:off x="211873" y="301084"/>
            <a:ext cx="9244361" cy="1443064"/>
          </a:xfrm>
          <a:prstGeom prst="rect">
            <a:avLst/>
          </a:prstGeom>
          <a:noFill/>
          <a:ln/>
        </p:spPr>
        <p:txBody>
          <a:bodyPr wrap="squar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Understanding Correlation Coefficients</a:t>
            </a:r>
            <a:endParaRPr lang="en-US" sz="4374" dirty="0"/>
          </a:p>
        </p:txBody>
      </p:sp>
      <p:sp>
        <p:nvSpPr>
          <p:cNvPr id="5" name="Text 3"/>
          <p:cNvSpPr/>
          <p:nvPr/>
        </p:nvSpPr>
        <p:spPr>
          <a:xfrm>
            <a:off x="412595" y="2129883"/>
            <a:ext cx="3601844" cy="490654"/>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Pearson's r</a:t>
            </a:r>
            <a:endParaRPr lang="en-US" sz="2187" dirty="0"/>
          </a:p>
        </p:txBody>
      </p:sp>
      <p:sp>
        <p:nvSpPr>
          <p:cNvPr id="6" name="Text 4"/>
          <p:cNvSpPr/>
          <p:nvPr/>
        </p:nvSpPr>
        <p:spPr>
          <a:xfrm>
            <a:off x="412595" y="2798957"/>
            <a:ext cx="4885210" cy="936702"/>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Measures linear relationships between two variables.</a:t>
            </a:r>
            <a:endParaRPr lang="en-US" sz="1750" dirty="0"/>
          </a:p>
        </p:txBody>
      </p:sp>
      <p:sp>
        <p:nvSpPr>
          <p:cNvPr id="7" name="Text 5"/>
          <p:cNvSpPr/>
          <p:nvPr/>
        </p:nvSpPr>
        <p:spPr>
          <a:xfrm>
            <a:off x="5539978" y="2129883"/>
            <a:ext cx="3084910" cy="412595"/>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Spearman's ρ</a:t>
            </a:r>
            <a:endParaRPr lang="en-US" sz="2187" dirty="0"/>
          </a:p>
        </p:txBody>
      </p:sp>
      <p:sp>
        <p:nvSpPr>
          <p:cNvPr id="8" name="Text 6"/>
          <p:cNvSpPr/>
          <p:nvPr/>
        </p:nvSpPr>
        <p:spPr>
          <a:xfrm>
            <a:off x="5539978" y="2798957"/>
            <a:ext cx="2949416" cy="1315843"/>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Assesses monotonic relationships using ranked data.</a:t>
            </a:r>
            <a:endParaRPr lang="en-US" sz="1750" dirty="0"/>
          </a:p>
        </p:txBody>
      </p:sp>
      <p:sp>
        <p:nvSpPr>
          <p:cNvPr id="9" name="Text 7"/>
          <p:cNvSpPr/>
          <p:nvPr/>
        </p:nvSpPr>
        <p:spPr>
          <a:xfrm>
            <a:off x="9346406" y="2129883"/>
            <a:ext cx="2777490" cy="490654"/>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Interpretation</a:t>
            </a:r>
            <a:endParaRPr lang="en-US" sz="2187" dirty="0"/>
          </a:p>
        </p:txBody>
      </p:sp>
      <p:sp>
        <p:nvSpPr>
          <p:cNvPr id="10" name="Text 8"/>
          <p:cNvSpPr/>
          <p:nvPr/>
        </p:nvSpPr>
        <p:spPr>
          <a:xfrm>
            <a:off x="9346405" y="2798957"/>
            <a:ext cx="3611311" cy="1215483"/>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Coefficients range from -1 to 1, indicating strength and direction of correlation.</a:t>
            </a:r>
            <a:endParaRPr lang="en-US" sz="1750" dirty="0"/>
          </a:p>
        </p:txBody>
      </p:sp>
      <p:pic>
        <p:nvPicPr>
          <p:cNvPr id="11"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
        <p:nvSpPr>
          <p:cNvPr id="12" name="Text 2">
            <a:extLst>
              <a:ext uri="{FF2B5EF4-FFF2-40B4-BE49-F238E27FC236}">
                <a16:creationId xmlns:a16="http://schemas.microsoft.com/office/drawing/2014/main" id="{95CF07E2-3204-893C-D813-10D9BC6C8940}"/>
              </a:ext>
            </a:extLst>
          </p:cNvPr>
          <p:cNvSpPr/>
          <p:nvPr/>
        </p:nvSpPr>
        <p:spPr>
          <a:xfrm>
            <a:off x="289933" y="4014440"/>
            <a:ext cx="10317704" cy="936702"/>
          </a:xfrm>
          <a:prstGeom prst="rect">
            <a:avLst/>
          </a:prstGeom>
          <a:noFill/>
          <a:ln/>
        </p:spPr>
        <p:txBody>
          <a:bodyPr wrap="none" rtlCol="0" anchor="t"/>
          <a:lstStyle/>
          <a:p>
            <a:pPr marL="0" indent="0">
              <a:buNone/>
            </a:pPr>
            <a:r>
              <a:rPr lang="en-US" sz="4374" dirty="0">
                <a:solidFill>
                  <a:srgbClr val="6EB9FC"/>
                </a:solidFill>
                <a:latin typeface="Lora" pitchFamily="34" charset="0"/>
                <a:ea typeface="Lora" pitchFamily="34" charset="-122"/>
                <a:cs typeface="Lora" pitchFamily="34" charset="-120"/>
              </a:rPr>
              <a:t>Interpreting Correlation Results</a:t>
            </a:r>
            <a:endParaRPr lang="en-US" sz="4374" dirty="0"/>
          </a:p>
        </p:txBody>
      </p:sp>
      <p:sp>
        <p:nvSpPr>
          <p:cNvPr id="14" name="Text 5">
            <a:extLst>
              <a:ext uri="{FF2B5EF4-FFF2-40B4-BE49-F238E27FC236}">
                <a16:creationId xmlns:a16="http://schemas.microsoft.com/office/drawing/2014/main" id="{2E05227B-4F0D-45B2-D43D-B93EB9EAAC4A}"/>
              </a:ext>
            </a:extLst>
          </p:cNvPr>
          <p:cNvSpPr/>
          <p:nvPr/>
        </p:nvSpPr>
        <p:spPr>
          <a:xfrm>
            <a:off x="892098" y="4951142"/>
            <a:ext cx="2440900" cy="568711"/>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Strength</a:t>
            </a:r>
            <a:endParaRPr lang="en-US" sz="2187" dirty="0"/>
          </a:p>
        </p:txBody>
      </p:sp>
      <p:sp>
        <p:nvSpPr>
          <p:cNvPr id="15" name="Text 6">
            <a:extLst>
              <a:ext uri="{FF2B5EF4-FFF2-40B4-BE49-F238E27FC236}">
                <a16:creationId xmlns:a16="http://schemas.microsoft.com/office/drawing/2014/main" id="{833B2D0E-B3D5-9AD4-F3C6-779C88D4369B}"/>
              </a:ext>
            </a:extLst>
          </p:cNvPr>
          <p:cNvSpPr/>
          <p:nvPr/>
        </p:nvSpPr>
        <p:spPr>
          <a:xfrm>
            <a:off x="892098" y="5720576"/>
            <a:ext cx="2440900" cy="1761892"/>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Magnitude of correlation coefficient indicates strength of relationship.</a:t>
            </a:r>
            <a:endParaRPr lang="en-US" sz="1750" dirty="0"/>
          </a:p>
        </p:txBody>
      </p:sp>
      <p:sp>
        <p:nvSpPr>
          <p:cNvPr id="18" name="Text 9">
            <a:extLst>
              <a:ext uri="{FF2B5EF4-FFF2-40B4-BE49-F238E27FC236}">
                <a16:creationId xmlns:a16="http://schemas.microsoft.com/office/drawing/2014/main" id="{AF63F76F-B1D3-DD03-4178-9805E91F0332}"/>
              </a:ext>
            </a:extLst>
          </p:cNvPr>
          <p:cNvSpPr/>
          <p:nvPr/>
        </p:nvSpPr>
        <p:spPr>
          <a:xfrm>
            <a:off x="4834053" y="4901981"/>
            <a:ext cx="2440900" cy="347186"/>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Direction</a:t>
            </a:r>
            <a:endParaRPr lang="en-US" sz="2187" dirty="0"/>
          </a:p>
        </p:txBody>
      </p:sp>
      <p:sp>
        <p:nvSpPr>
          <p:cNvPr id="19" name="Text 10">
            <a:extLst>
              <a:ext uri="{FF2B5EF4-FFF2-40B4-BE49-F238E27FC236}">
                <a16:creationId xmlns:a16="http://schemas.microsoft.com/office/drawing/2014/main" id="{34438831-065D-EF8D-74E6-DEBFCE7D3304}"/>
              </a:ext>
            </a:extLst>
          </p:cNvPr>
          <p:cNvSpPr/>
          <p:nvPr/>
        </p:nvSpPr>
        <p:spPr>
          <a:xfrm>
            <a:off x="4884842" y="5586762"/>
            <a:ext cx="2440900" cy="1617095"/>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Sign of coefficient indicates positive or negative correlation.</a:t>
            </a:r>
            <a:endParaRPr lang="en-US" sz="1750" dirty="0"/>
          </a:p>
        </p:txBody>
      </p:sp>
      <p:sp>
        <p:nvSpPr>
          <p:cNvPr id="20" name="Shape 11">
            <a:extLst>
              <a:ext uri="{FF2B5EF4-FFF2-40B4-BE49-F238E27FC236}">
                <a16:creationId xmlns:a16="http://schemas.microsoft.com/office/drawing/2014/main" id="{1B14DAB7-6197-9580-C74B-8439A702A354}"/>
              </a:ext>
            </a:extLst>
          </p:cNvPr>
          <p:cNvSpPr/>
          <p:nvPr/>
        </p:nvSpPr>
        <p:spPr>
          <a:xfrm>
            <a:off x="9080968" y="4807954"/>
            <a:ext cx="499943" cy="499943"/>
          </a:xfrm>
          <a:prstGeom prst="roundRect">
            <a:avLst>
              <a:gd name="adj" fmla="val 13333"/>
            </a:avLst>
          </a:prstGeom>
          <a:solidFill>
            <a:srgbClr val="363A4A"/>
          </a:solidFill>
          <a:ln/>
        </p:spPr>
      </p:sp>
      <p:sp>
        <p:nvSpPr>
          <p:cNvPr id="21" name="Text 12">
            <a:extLst>
              <a:ext uri="{FF2B5EF4-FFF2-40B4-BE49-F238E27FC236}">
                <a16:creationId xmlns:a16="http://schemas.microsoft.com/office/drawing/2014/main" id="{997BC153-2DEF-16E9-80BB-B72C2B5A8DCB}"/>
              </a:ext>
            </a:extLst>
          </p:cNvPr>
          <p:cNvSpPr/>
          <p:nvPr/>
        </p:nvSpPr>
        <p:spPr>
          <a:xfrm>
            <a:off x="9080969" y="4834991"/>
            <a:ext cx="479504" cy="517511"/>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ea typeface="Lora" pitchFamily="34" charset="-122"/>
                <a:cs typeface="Lora" pitchFamily="34" charset="-120"/>
              </a:rPr>
              <a:t>3</a:t>
            </a:r>
            <a:endParaRPr lang="en-US" sz="2624" dirty="0"/>
          </a:p>
        </p:txBody>
      </p:sp>
      <p:sp>
        <p:nvSpPr>
          <p:cNvPr id="22" name="Text 13">
            <a:extLst>
              <a:ext uri="{FF2B5EF4-FFF2-40B4-BE49-F238E27FC236}">
                <a16:creationId xmlns:a16="http://schemas.microsoft.com/office/drawing/2014/main" id="{8FEC653B-4EE7-274B-A7FE-08C375B6A586}"/>
              </a:ext>
            </a:extLst>
          </p:cNvPr>
          <p:cNvSpPr/>
          <p:nvPr/>
        </p:nvSpPr>
        <p:spPr>
          <a:xfrm>
            <a:off x="9683133" y="4834991"/>
            <a:ext cx="2440900" cy="347186"/>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Significance</a:t>
            </a:r>
            <a:endParaRPr lang="en-US" sz="2187" dirty="0"/>
          </a:p>
        </p:txBody>
      </p:sp>
      <p:sp>
        <p:nvSpPr>
          <p:cNvPr id="23" name="Text 14">
            <a:extLst>
              <a:ext uri="{FF2B5EF4-FFF2-40B4-BE49-F238E27FC236}">
                <a16:creationId xmlns:a16="http://schemas.microsoft.com/office/drawing/2014/main" id="{751C25DB-BB76-3D47-BDFC-2A8F8F7E99F9}"/>
              </a:ext>
            </a:extLst>
          </p:cNvPr>
          <p:cNvSpPr/>
          <p:nvPr/>
        </p:nvSpPr>
        <p:spPr>
          <a:xfrm>
            <a:off x="9654536" y="5586762"/>
            <a:ext cx="2440900" cy="1634672"/>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Statistical tests determine if correlation is significant.</a:t>
            </a:r>
            <a:endParaRPr lang="en-US" sz="1750" dirty="0"/>
          </a:p>
        </p:txBody>
      </p:sp>
      <p:sp>
        <p:nvSpPr>
          <p:cNvPr id="24" name="Shape 3">
            <a:extLst>
              <a:ext uri="{FF2B5EF4-FFF2-40B4-BE49-F238E27FC236}">
                <a16:creationId xmlns:a16="http://schemas.microsoft.com/office/drawing/2014/main" id="{1500865B-DFCA-3D5B-53BF-475E7AA756C9}"/>
              </a:ext>
            </a:extLst>
          </p:cNvPr>
          <p:cNvSpPr/>
          <p:nvPr/>
        </p:nvSpPr>
        <p:spPr>
          <a:xfrm>
            <a:off x="337491" y="4951142"/>
            <a:ext cx="499943" cy="499943"/>
          </a:xfrm>
          <a:prstGeom prst="roundRect">
            <a:avLst>
              <a:gd name="adj" fmla="val 13333"/>
            </a:avLst>
          </a:prstGeom>
          <a:solidFill>
            <a:srgbClr val="363A4A"/>
          </a:solidFill>
          <a:ln/>
        </p:spPr>
      </p:sp>
      <p:sp>
        <p:nvSpPr>
          <p:cNvPr id="25" name="Text 4">
            <a:extLst>
              <a:ext uri="{FF2B5EF4-FFF2-40B4-BE49-F238E27FC236}">
                <a16:creationId xmlns:a16="http://schemas.microsoft.com/office/drawing/2014/main" id="{6C2B2057-3C86-3C48-F8A8-7101A5513D2D}"/>
              </a:ext>
            </a:extLst>
          </p:cNvPr>
          <p:cNvSpPr/>
          <p:nvPr/>
        </p:nvSpPr>
        <p:spPr>
          <a:xfrm>
            <a:off x="261361" y="4948949"/>
            <a:ext cx="652201" cy="416481"/>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ea typeface="Lora" pitchFamily="34" charset="-122"/>
                <a:cs typeface="Lora" pitchFamily="34" charset="-120"/>
              </a:rPr>
              <a:t>1</a:t>
            </a:r>
            <a:endParaRPr lang="en-US" sz="2624" dirty="0"/>
          </a:p>
        </p:txBody>
      </p:sp>
      <p:sp>
        <p:nvSpPr>
          <p:cNvPr id="26" name="Shape 7">
            <a:extLst>
              <a:ext uri="{FF2B5EF4-FFF2-40B4-BE49-F238E27FC236}">
                <a16:creationId xmlns:a16="http://schemas.microsoft.com/office/drawing/2014/main" id="{95AF3875-D88A-755B-9AB7-AD8279B507EF}"/>
              </a:ext>
            </a:extLst>
          </p:cNvPr>
          <p:cNvSpPr/>
          <p:nvPr/>
        </p:nvSpPr>
        <p:spPr>
          <a:xfrm>
            <a:off x="4225096" y="4865487"/>
            <a:ext cx="499943" cy="499943"/>
          </a:xfrm>
          <a:prstGeom prst="roundRect">
            <a:avLst>
              <a:gd name="adj" fmla="val 13333"/>
            </a:avLst>
          </a:prstGeom>
          <a:solidFill>
            <a:srgbClr val="363A4A"/>
          </a:solidFill>
          <a:ln/>
        </p:spPr>
      </p:sp>
      <p:sp>
        <p:nvSpPr>
          <p:cNvPr id="27" name="Text 8">
            <a:extLst>
              <a:ext uri="{FF2B5EF4-FFF2-40B4-BE49-F238E27FC236}">
                <a16:creationId xmlns:a16="http://schemas.microsoft.com/office/drawing/2014/main" id="{A8E73D7F-E654-B01B-A562-5966471BE34A}"/>
              </a:ext>
            </a:extLst>
          </p:cNvPr>
          <p:cNvSpPr/>
          <p:nvPr/>
        </p:nvSpPr>
        <p:spPr>
          <a:xfrm>
            <a:off x="4155087" y="4858419"/>
            <a:ext cx="664680" cy="416481"/>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ea typeface="Lora" pitchFamily="34" charset="-122"/>
                <a:cs typeface="Lora" pitchFamily="34" charset="-120"/>
              </a:rPr>
              <a:t>2</a:t>
            </a:r>
            <a:endParaRPr lang="en-US" sz="2624"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815"/>
          </a:xfrm>
          <a:prstGeom prst="rect">
            <a:avLst/>
          </a:prstGeom>
          <a:solidFill>
            <a:srgbClr val="00002E">
              <a:alpha val="75000"/>
            </a:srgbClr>
          </a:solidFill>
          <a:ln/>
        </p:spPr>
      </p:sp>
      <p:sp>
        <p:nvSpPr>
          <p:cNvPr id="4" name="Text 1"/>
          <p:cNvSpPr/>
          <p:nvPr/>
        </p:nvSpPr>
        <p:spPr>
          <a:xfrm>
            <a:off x="3021979" y="576263"/>
            <a:ext cx="8787162" cy="654963"/>
          </a:xfrm>
          <a:prstGeom prst="rect">
            <a:avLst/>
          </a:prstGeom>
          <a:noFill/>
          <a:ln/>
        </p:spPr>
        <p:txBody>
          <a:bodyPr wrap="none" rtlCol="0" anchor="t"/>
          <a:lstStyle/>
          <a:p>
            <a:pPr marL="0" indent="0">
              <a:lnSpc>
                <a:spcPts val="5157"/>
              </a:lnSpc>
              <a:buNone/>
            </a:pPr>
            <a:r>
              <a:rPr lang="en-US" sz="4126" b="1" dirty="0">
                <a:solidFill>
                  <a:srgbClr val="FFFFFF"/>
                </a:solidFill>
                <a:latin typeface="Nunito" pitchFamily="34" charset="0"/>
                <a:ea typeface="Nunito" pitchFamily="34" charset="-122"/>
                <a:cs typeface="Nunito" pitchFamily="34" charset="-120"/>
              </a:rPr>
              <a:t>Check the Skewness of the Data</a:t>
            </a:r>
            <a:endParaRPr lang="en-US" sz="4126" dirty="0"/>
          </a:p>
        </p:txBody>
      </p:sp>
      <p:sp>
        <p:nvSpPr>
          <p:cNvPr id="5" name="Text 2"/>
          <p:cNvSpPr/>
          <p:nvPr/>
        </p:nvSpPr>
        <p:spPr>
          <a:xfrm>
            <a:off x="412595" y="2051824"/>
            <a:ext cx="13481825" cy="1784195"/>
          </a:xfrm>
          <a:prstGeom prst="rect">
            <a:avLst/>
          </a:prstGeom>
          <a:noFill/>
          <a:ln/>
        </p:spPr>
        <p:txBody>
          <a:bodyPr wrap="square" rtlCol="0" anchor="t"/>
          <a:lstStyle/>
          <a:p>
            <a:pPr marL="342900" indent="-342900" algn="just">
              <a:lnSpc>
                <a:spcPts val="2640"/>
              </a:lnSpc>
              <a:buFont typeface="Wingdings" panose="05000000000000000000" pitchFamily="2" charset="2"/>
              <a:buChar char="Ø"/>
            </a:pPr>
            <a:r>
              <a:rPr lang="en-US" sz="2000" dirty="0">
                <a:solidFill>
                  <a:srgbClr val="FFFFFF"/>
                </a:solidFill>
                <a:latin typeface="Arial" panose="020B0604020202020204" pitchFamily="34" charset="0"/>
                <a:ea typeface="PT Sans" pitchFamily="34" charset="-122"/>
                <a:cs typeface="Arial" panose="020B0604020202020204" pitchFamily="34" charset="0"/>
              </a:rPr>
              <a:t>Checking the skewness of the data is a crucial step in the data wrangling process, as it helps us understand the distribution and symmetry of the dataset. Skewness is a measure of the asymmetry of a probability distribution, indicating whether the data is skewed to the left or right. This information is essential for selecting the appropriate statistical techniques and models to analyze the data effectively.</a:t>
            </a:r>
            <a:endParaRPr lang="en-US" sz="2000" dirty="0">
              <a:latin typeface="Arial" panose="020B0604020202020204" pitchFamily="34" charset="0"/>
              <a:cs typeface="Arial" panose="020B0604020202020204" pitchFamily="34" charset="0"/>
            </a:endParaRPr>
          </a:p>
        </p:txBody>
      </p:sp>
      <p:sp>
        <p:nvSpPr>
          <p:cNvPr id="12" name="Text 9"/>
          <p:cNvSpPr/>
          <p:nvPr/>
        </p:nvSpPr>
        <p:spPr>
          <a:xfrm>
            <a:off x="412595" y="3958682"/>
            <a:ext cx="13481825" cy="1784196"/>
          </a:xfrm>
          <a:prstGeom prst="rect">
            <a:avLst/>
          </a:prstGeom>
          <a:noFill/>
          <a:ln/>
        </p:spPr>
        <p:txBody>
          <a:bodyPr wrap="square" rtlCol="0" anchor="t"/>
          <a:lstStyle/>
          <a:p>
            <a:pPr marL="342900" indent="-342900" algn="just">
              <a:lnSpc>
                <a:spcPts val="2640"/>
              </a:lnSpc>
              <a:buFont typeface="Wingdings" panose="05000000000000000000" pitchFamily="2" charset="2"/>
              <a:buChar char="Ø"/>
            </a:pPr>
            <a:r>
              <a:rPr lang="en-US" sz="2000" dirty="0">
                <a:solidFill>
                  <a:srgbClr val="FFFFFF"/>
                </a:solidFill>
                <a:latin typeface="Arial" panose="020B0604020202020204" pitchFamily="34" charset="0"/>
                <a:ea typeface="PT Sans" pitchFamily="34" charset="-122"/>
                <a:cs typeface="Arial" panose="020B0604020202020204" pitchFamily="34" charset="0"/>
              </a:rPr>
              <a:t>Understanding the skewness and kurtosis of the data is crucial for selecting the appropriate statistical techniques and models. Positively skewed data may require transformations, such as log or square root, to normalize the distribution. Additionally, the kurtosis value can inform the choice of probability distributions for modeling the data, such as the Gaussian or non-Gaussian distributions.</a:t>
            </a:r>
            <a:endParaRPr lang="en-US" sz="2000" dirty="0">
              <a:latin typeface="Arial" panose="020B0604020202020204" pitchFamily="34" charset="0"/>
              <a:cs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21769" y="603052"/>
            <a:ext cx="7500461" cy="1889998"/>
          </a:xfrm>
          <a:prstGeom prst="rect">
            <a:avLst/>
          </a:prstGeom>
          <a:noFill/>
          <a:ln/>
        </p:spPr>
        <p:txBody>
          <a:bodyPr wrap="square" rtlCol="0" anchor="t"/>
          <a:lstStyle/>
          <a:p>
            <a:pPr marL="0" indent="0">
              <a:lnSpc>
                <a:spcPts val="7442"/>
              </a:lnSpc>
              <a:buNone/>
            </a:pPr>
            <a:r>
              <a:rPr lang="en-US" sz="5953" b="1" dirty="0">
                <a:solidFill>
                  <a:srgbClr val="FFFFFF"/>
                </a:solidFill>
                <a:latin typeface="Nunito" pitchFamily="34" charset="0"/>
                <a:ea typeface="Nunito" pitchFamily="34" charset="-122"/>
                <a:cs typeface="Nunito" pitchFamily="34" charset="-120"/>
              </a:rPr>
              <a:t>Conclusion and Next Steps</a:t>
            </a:r>
            <a:endParaRPr lang="en-US" sz="5953" dirty="0"/>
          </a:p>
        </p:txBody>
      </p:sp>
      <p:sp>
        <p:nvSpPr>
          <p:cNvPr id="6" name="Text 2"/>
          <p:cNvSpPr/>
          <p:nvPr/>
        </p:nvSpPr>
        <p:spPr>
          <a:xfrm>
            <a:off x="821769" y="2821781"/>
            <a:ext cx="7500461" cy="2454473"/>
          </a:xfrm>
          <a:prstGeom prst="rect">
            <a:avLst/>
          </a:prstGeom>
          <a:noFill/>
          <a:ln/>
        </p:spPr>
        <p:txBody>
          <a:bodyPr wrap="square" rtlCol="0" anchor="t"/>
          <a:lstStyle/>
          <a:p>
            <a:pPr marL="0" indent="0">
              <a:lnSpc>
                <a:spcPts val="2761"/>
              </a:lnSpc>
              <a:buNone/>
            </a:pPr>
            <a:r>
              <a:rPr lang="en-US" sz="1726" dirty="0">
                <a:solidFill>
                  <a:srgbClr val="FFFFFF"/>
                </a:solidFill>
                <a:latin typeface="PT Sans" pitchFamily="34" charset="0"/>
                <a:ea typeface="PT Sans" pitchFamily="34" charset="-122"/>
                <a:cs typeface="PT Sans" pitchFamily="34" charset="-120"/>
              </a:rPr>
              <a:t>In this presentation, we have explored the critical steps involved in the data wrangling process. From acquiring and importing data from various sources, to cleaning, preprocessing, and handling missing values, outliers, and data type conversions, we have covered the essential elements of transforming raw data into a usable format for analysis. As we conclude this journey, it is important to reflect on the key takeaways and consider the next steps in your data-driven initiatives.</a:t>
            </a:r>
            <a:endParaRPr lang="en-US" sz="1726" dirty="0"/>
          </a:p>
        </p:txBody>
      </p:sp>
      <p:sp>
        <p:nvSpPr>
          <p:cNvPr id="7" name="Text 3"/>
          <p:cNvSpPr/>
          <p:nvPr/>
        </p:nvSpPr>
        <p:spPr>
          <a:xfrm>
            <a:off x="821769" y="5522714"/>
            <a:ext cx="7500461" cy="2103834"/>
          </a:xfrm>
          <a:prstGeom prst="rect">
            <a:avLst/>
          </a:prstGeom>
          <a:noFill/>
          <a:ln/>
        </p:spPr>
        <p:txBody>
          <a:bodyPr wrap="square" rtlCol="0" anchor="t"/>
          <a:lstStyle/>
          <a:p>
            <a:pPr marL="0" indent="0">
              <a:lnSpc>
                <a:spcPts val="2761"/>
              </a:lnSpc>
              <a:buNone/>
            </a:pPr>
            <a:r>
              <a:rPr lang="en-US" sz="1726" dirty="0">
                <a:solidFill>
                  <a:srgbClr val="FFFFFF"/>
                </a:solidFill>
                <a:latin typeface="PT Sans" pitchFamily="34" charset="0"/>
                <a:ea typeface="PT Sans" pitchFamily="34" charset="-122"/>
                <a:cs typeface="PT Sans" pitchFamily="34" charset="-120"/>
              </a:rPr>
              <a:t>The conclusion of the data wrangling process marks the beginning of further analysis and insights. With your newly cleaned and organized data, you can now proceed to explore patterns, trends, and correlations that were previously obscured. This opens up a world of possibilities, from building predictive models and generating valuable business intelligence to making data-driven decisions that can drive innovation and growth.</a:t>
            </a:r>
            <a:endParaRPr lang="en-US" sz="1726"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2C5-0C9E-B582-A8FE-B45E70A01E7F}"/>
              </a:ext>
            </a:extLst>
          </p:cNvPr>
          <p:cNvSpPr>
            <a:spLocks noGrp="1"/>
          </p:cNvSpPr>
          <p:nvPr>
            <p:ph type="ctrTitle"/>
          </p:nvPr>
        </p:nvSpPr>
        <p:spPr>
          <a:xfrm>
            <a:off x="1097281" y="1019740"/>
            <a:ext cx="6858000" cy="3964856"/>
          </a:xfrm>
        </p:spPr>
        <p:txBody>
          <a:bodyPr/>
          <a:lstStyle/>
          <a:p>
            <a:pPr algn="ctr"/>
            <a:r>
              <a:rPr lang="en-US" sz="9600" b="1" dirty="0">
                <a:solidFill>
                  <a:srgbClr val="00B0F0"/>
                </a:solidFill>
              </a:rPr>
              <a:t>Thank </a:t>
            </a:r>
            <a:br>
              <a:rPr lang="en-US" sz="9600" b="1" dirty="0">
                <a:solidFill>
                  <a:srgbClr val="00B0F0"/>
                </a:solidFill>
              </a:rPr>
            </a:br>
            <a:r>
              <a:rPr lang="en-US" sz="9600" b="1" dirty="0">
                <a:solidFill>
                  <a:srgbClr val="00B0F0"/>
                </a:solidFill>
              </a:rPr>
              <a:t>you</a:t>
            </a:r>
          </a:p>
        </p:txBody>
      </p:sp>
    </p:spTree>
    <p:extLst>
      <p:ext uri="{BB962C8B-B14F-4D97-AF65-F5344CB8AC3E}">
        <p14:creationId xmlns:p14="http://schemas.microsoft.com/office/powerpoint/2010/main" val="1973173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a:extLst>
              <a:ext uri="{FF2B5EF4-FFF2-40B4-BE49-F238E27FC236}">
                <a16:creationId xmlns:a16="http://schemas.microsoft.com/office/drawing/2014/main" id="{E1DC62B5-66D3-B549-2B31-427603DA6216}"/>
              </a:ext>
            </a:extLst>
          </p:cNvPr>
          <p:cNvSpPr txBox="1">
            <a:spLocks/>
          </p:cNvSpPr>
          <p:nvPr/>
        </p:nvSpPr>
        <p:spPr>
          <a:xfrm>
            <a:off x="4772722" y="758283"/>
            <a:ext cx="5642517" cy="442703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200000"/>
              </a:lnSpc>
              <a:buFont typeface="Wingdings" panose="05000000000000000000" pitchFamily="2" charset="2"/>
              <a:buChar char="v"/>
            </a:pPr>
            <a:r>
              <a:rPr lang="en-US" dirty="0">
                <a:solidFill>
                  <a:schemeClr val="accent3">
                    <a:lumMod val="50000"/>
                  </a:schemeClr>
                </a:solidFill>
              </a:rPr>
              <a:t>  </a:t>
            </a:r>
            <a:r>
              <a:rPr lang="en-US" sz="3200" b="1" dirty="0">
                <a:solidFill>
                  <a:schemeClr val="accent3">
                    <a:lumMod val="50000"/>
                  </a:schemeClr>
                </a:solidFill>
                <a:latin typeface="Arial Black" panose="020B0A04020102020204" pitchFamily="34" charset="0"/>
              </a:rPr>
              <a:t>Student Name</a:t>
            </a:r>
            <a:endParaRPr lang="en-US" dirty="0">
              <a:solidFill>
                <a:schemeClr val="accent3">
                  <a:lumMod val="50000"/>
                </a:schemeClr>
              </a:solidFill>
            </a:endParaRPr>
          </a:p>
          <a:p>
            <a:pPr algn="just">
              <a:lnSpc>
                <a:spcPct val="200000"/>
              </a:lnSpc>
              <a:buFont typeface="Wingdings" panose="05000000000000000000" pitchFamily="2" charset="2"/>
              <a:buChar char="Ø"/>
            </a:pPr>
            <a:r>
              <a:rPr lang="en-US" dirty="0">
                <a:solidFill>
                  <a:schemeClr val="accent3">
                    <a:lumMod val="50000"/>
                  </a:schemeClr>
                </a:solidFill>
                <a:latin typeface="Arial Black" panose="020B0A04020102020204" pitchFamily="34" charset="0"/>
              </a:rPr>
              <a:t>  Nikhil Savaliya</a:t>
            </a:r>
          </a:p>
          <a:p>
            <a:pPr algn="just">
              <a:lnSpc>
                <a:spcPct val="200000"/>
              </a:lnSpc>
              <a:buFont typeface="Wingdings" panose="05000000000000000000" pitchFamily="2" charset="2"/>
              <a:buChar char="v"/>
            </a:pPr>
            <a:r>
              <a:rPr lang="en-US" dirty="0">
                <a:solidFill>
                  <a:schemeClr val="accent3">
                    <a:lumMod val="50000"/>
                  </a:schemeClr>
                </a:solidFill>
                <a:latin typeface="Arial Black" panose="020B0A04020102020204" pitchFamily="34" charset="0"/>
              </a:rPr>
              <a:t>  Institute Name</a:t>
            </a:r>
          </a:p>
          <a:p>
            <a:pPr algn="just">
              <a:lnSpc>
                <a:spcPct val="200000"/>
              </a:lnSpc>
              <a:buFont typeface="Wingdings" panose="05000000000000000000" pitchFamily="2" charset="2"/>
              <a:buChar char="Ø"/>
            </a:pPr>
            <a:r>
              <a:rPr lang="en-IN" dirty="0">
                <a:solidFill>
                  <a:schemeClr val="accent3">
                    <a:lumMod val="50000"/>
                  </a:schemeClr>
                </a:solidFill>
                <a:latin typeface="Arial Black" panose="020B0A04020102020204" pitchFamily="34" charset="0"/>
              </a:rPr>
              <a:t>  Digicrome Academy</a:t>
            </a:r>
          </a:p>
        </p:txBody>
      </p:sp>
    </p:spTree>
    <p:extLst>
      <p:ext uri="{BB962C8B-B14F-4D97-AF65-F5344CB8AC3E}">
        <p14:creationId xmlns:p14="http://schemas.microsoft.com/office/powerpoint/2010/main" val="2202437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763191" y="334537"/>
            <a:ext cx="7617619" cy="1895707"/>
          </a:xfrm>
          <a:prstGeom prst="rect">
            <a:avLst/>
          </a:prstGeom>
          <a:noFill/>
          <a:ln/>
        </p:spPr>
        <p:txBody>
          <a:bodyPr wrap="square" rtlCol="0" anchor="t"/>
          <a:lstStyle/>
          <a:p>
            <a:pPr marL="0" indent="0">
              <a:lnSpc>
                <a:spcPts val="6912"/>
              </a:lnSpc>
              <a:buNone/>
            </a:pPr>
            <a:r>
              <a:rPr lang="en-US" sz="5529" b="1" dirty="0">
                <a:solidFill>
                  <a:srgbClr val="FFFFFF"/>
                </a:solidFill>
                <a:latin typeface="Nunito" pitchFamily="34" charset="0"/>
                <a:ea typeface="Nunito" pitchFamily="34" charset="-122"/>
                <a:cs typeface="Nunito" pitchFamily="34" charset="-120"/>
              </a:rPr>
              <a:t>Introduction to Data Wrangling</a:t>
            </a:r>
            <a:endParaRPr lang="en-US" sz="5529" dirty="0"/>
          </a:p>
        </p:txBody>
      </p:sp>
      <p:sp>
        <p:nvSpPr>
          <p:cNvPr id="6" name="Text 2"/>
          <p:cNvSpPr/>
          <p:nvPr/>
        </p:nvSpPr>
        <p:spPr>
          <a:xfrm>
            <a:off x="763191" y="2564781"/>
            <a:ext cx="7617619" cy="2364058"/>
          </a:xfrm>
          <a:prstGeom prst="rect">
            <a:avLst/>
          </a:prstGeom>
          <a:noFill/>
          <a:ln/>
        </p:spPr>
        <p:txBody>
          <a:bodyPr wrap="square" rtlCol="0" anchor="t"/>
          <a:lstStyle/>
          <a:p>
            <a:pPr marL="0" indent="0">
              <a:lnSpc>
                <a:spcPts val="2564"/>
              </a:lnSpc>
              <a:buNone/>
            </a:pPr>
            <a:r>
              <a:rPr lang="en-US" sz="2000" dirty="0">
                <a:solidFill>
                  <a:srgbClr val="FFFFFF"/>
                </a:solidFill>
                <a:latin typeface="PT Sans" pitchFamily="34" charset="0"/>
                <a:ea typeface="PT Sans" pitchFamily="34" charset="-122"/>
                <a:cs typeface="PT Sans" pitchFamily="34" charset="-120"/>
              </a:rPr>
              <a:t>Data wrangling, also known as data munging, is the process of transforming and mapping data from one "raw" form into another format that is more appropriate for analysis. This crucial step in the data science workflow involves cleaning, structuring, and enriching data to make it more usable and valuable for downstream tasks such as exploratory data analysis, modeling, and visualization.</a:t>
            </a:r>
            <a:endParaRPr lang="en-US" sz="2000" dirty="0"/>
          </a:p>
        </p:txBody>
      </p:sp>
      <p:sp>
        <p:nvSpPr>
          <p:cNvPr id="7" name="Text 3"/>
          <p:cNvSpPr/>
          <p:nvPr/>
        </p:nvSpPr>
        <p:spPr>
          <a:xfrm>
            <a:off x="763191" y="4804172"/>
            <a:ext cx="7617619" cy="2912472"/>
          </a:xfrm>
          <a:prstGeom prst="rect">
            <a:avLst/>
          </a:prstGeom>
          <a:noFill/>
          <a:ln/>
        </p:spPr>
        <p:txBody>
          <a:bodyPr wrap="square" rtlCol="0" anchor="t"/>
          <a:lstStyle/>
          <a:p>
            <a:pPr marL="0" indent="0">
              <a:lnSpc>
                <a:spcPts val="2564"/>
              </a:lnSpc>
              <a:buNone/>
            </a:pPr>
            <a:r>
              <a:rPr lang="en-US" sz="2000" dirty="0">
                <a:solidFill>
                  <a:srgbClr val="FFFFFF"/>
                </a:solidFill>
                <a:latin typeface="PT Sans" pitchFamily="34" charset="0"/>
                <a:ea typeface="PT Sans" pitchFamily="34" charset="-122"/>
                <a:cs typeface="PT Sans" pitchFamily="34" charset="-120"/>
              </a:rPr>
              <a:t>The data wrangling process typically involves a series of steps, including data collection, data cleaning, data integration, data transformation, and data validation. By applying these techniques, data scientists can turn raw, unstructured data into a more organized and coherent form, making it easier to understand, analyze, and extract meaningful insights. This foundational work lays the groundwork for more advanced data analysis and decision-making.</a:t>
            </a:r>
            <a:endParaRPr 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91440"/>
            <a:ext cx="14630400" cy="8229600"/>
          </a:xfrm>
          <a:prstGeom prst="rect">
            <a:avLst/>
          </a:prstGeom>
          <a:solidFill>
            <a:srgbClr val="00002E">
              <a:alpha val="75000"/>
            </a:srgbClr>
          </a:solidFill>
          <a:ln/>
        </p:spPr>
      </p:sp>
      <p:sp>
        <p:nvSpPr>
          <p:cNvPr id="5" name="Text 1"/>
          <p:cNvSpPr/>
          <p:nvPr/>
        </p:nvSpPr>
        <p:spPr>
          <a:xfrm>
            <a:off x="1292423" y="659606"/>
            <a:ext cx="4690586" cy="586383"/>
          </a:xfrm>
          <a:prstGeom prst="rect">
            <a:avLst/>
          </a:prstGeom>
          <a:noFill/>
          <a:ln/>
        </p:spPr>
        <p:txBody>
          <a:bodyPr wrap="none" rtlCol="0" anchor="t"/>
          <a:lstStyle/>
          <a:p>
            <a:pPr marL="0" indent="0">
              <a:lnSpc>
                <a:spcPts val="4617"/>
              </a:lnSpc>
              <a:buNone/>
            </a:pPr>
            <a:r>
              <a:rPr lang="en-US" sz="3693" b="1" dirty="0">
                <a:solidFill>
                  <a:srgbClr val="FFFFFF"/>
                </a:solidFill>
                <a:latin typeface="Nunito" pitchFamily="34" charset="0"/>
                <a:ea typeface="Nunito" pitchFamily="34" charset="-122"/>
                <a:cs typeface="Nunito" pitchFamily="34" charset="-120"/>
              </a:rPr>
              <a:t>Data Acquisition</a:t>
            </a:r>
            <a:endParaRPr lang="en-US" sz="3693" dirty="0"/>
          </a:p>
        </p:txBody>
      </p:sp>
      <p:sp>
        <p:nvSpPr>
          <p:cNvPr id="6" name="Shape 2"/>
          <p:cNvSpPr/>
          <p:nvPr/>
        </p:nvSpPr>
        <p:spPr>
          <a:xfrm>
            <a:off x="1292422" y="1527334"/>
            <a:ext cx="6178895" cy="3527822"/>
          </a:xfrm>
          <a:prstGeom prst="roundRect">
            <a:avLst>
              <a:gd name="adj" fmla="val 9573"/>
            </a:avLst>
          </a:prstGeom>
          <a:solidFill>
            <a:srgbClr val="00002E"/>
          </a:solidFill>
          <a:ln w="22860">
            <a:solidFill>
              <a:srgbClr val="FFFFFF"/>
            </a:solidFill>
            <a:prstDash val="solid"/>
          </a:ln>
        </p:spPr>
      </p:sp>
      <p:sp>
        <p:nvSpPr>
          <p:cNvPr id="7" name="Text 3"/>
          <p:cNvSpPr/>
          <p:nvPr/>
        </p:nvSpPr>
        <p:spPr>
          <a:xfrm>
            <a:off x="1502807" y="1737717"/>
            <a:ext cx="2345293" cy="293132"/>
          </a:xfrm>
          <a:prstGeom prst="rect">
            <a:avLst/>
          </a:prstGeom>
          <a:noFill/>
          <a:ln/>
        </p:spPr>
        <p:txBody>
          <a:bodyPr wrap="none" rtlCol="0" anchor="t"/>
          <a:lstStyle/>
          <a:p>
            <a:pPr marL="0" indent="0">
              <a:lnSpc>
                <a:spcPts val="2308"/>
              </a:lnSpc>
              <a:buNone/>
            </a:pPr>
            <a:r>
              <a:rPr lang="en-US" sz="2400" b="1" dirty="0">
                <a:solidFill>
                  <a:srgbClr val="F2B42D"/>
                </a:solidFill>
                <a:latin typeface="Nunito" pitchFamily="34" charset="0"/>
                <a:ea typeface="Nunito" pitchFamily="34" charset="-122"/>
                <a:cs typeface="Nunito" pitchFamily="34" charset="-120"/>
              </a:rPr>
              <a:t>Data</a:t>
            </a:r>
            <a:r>
              <a:rPr lang="en-US" sz="1847" b="1" dirty="0">
                <a:solidFill>
                  <a:srgbClr val="F2B42D"/>
                </a:solidFill>
                <a:latin typeface="Nunito" pitchFamily="34" charset="0"/>
                <a:ea typeface="Nunito" pitchFamily="34" charset="-122"/>
                <a:cs typeface="Nunito" pitchFamily="34" charset="-120"/>
              </a:rPr>
              <a:t> </a:t>
            </a:r>
            <a:r>
              <a:rPr lang="en-US" sz="2400" b="1" dirty="0">
                <a:solidFill>
                  <a:srgbClr val="F2B42D"/>
                </a:solidFill>
                <a:latin typeface="Nunito" pitchFamily="34" charset="0"/>
                <a:ea typeface="Nunito" pitchFamily="34" charset="-122"/>
                <a:cs typeface="Nunito" pitchFamily="34" charset="-120"/>
              </a:rPr>
              <a:t>Sources</a:t>
            </a:r>
            <a:endParaRPr lang="en-US" sz="2400" dirty="0"/>
          </a:p>
        </p:txBody>
      </p:sp>
      <p:sp>
        <p:nvSpPr>
          <p:cNvPr id="8" name="Text 4"/>
          <p:cNvSpPr/>
          <p:nvPr/>
        </p:nvSpPr>
        <p:spPr>
          <a:xfrm>
            <a:off x="1502807" y="2143363"/>
            <a:ext cx="5812393" cy="2701409"/>
          </a:xfrm>
          <a:prstGeom prst="rect">
            <a:avLst/>
          </a:prstGeom>
          <a:noFill/>
          <a:ln/>
        </p:spPr>
        <p:txBody>
          <a:bodyPr wrap="square" rtlCol="0" anchor="t"/>
          <a:lstStyle/>
          <a:p>
            <a:pPr marL="0" indent="0">
              <a:lnSpc>
                <a:spcPts val="2364"/>
              </a:lnSpc>
              <a:buNone/>
            </a:pPr>
            <a:r>
              <a:rPr lang="en-US" dirty="0">
                <a:solidFill>
                  <a:srgbClr val="FFFFFF"/>
                </a:solidFill>
                <a:ea typeface="PT Sans" pitchFamily="34" charset="-122"/>
                <a:cs typeface="PT Sans" pitchFamily="34" charset="-120"/>
              </a:rPr>
              <a:t>The first step in the data wrangling process is to identify and acquire the relevant data sources. This could include structured data from databases, spreadsheets, or CSV files, as well as unstructured data from web pages, social media, or other sources. Understanding the different types of data available and their characteristics is crucial for effective data acquisition.</a:t>
            </a:r>
            <a:endParaRPr lang="en-US" dirty="0"/>
          </a:p>
        </p:txBody>
      </p:sp>
      <p:sp>
        <p:nvSpPr>
          <p:cNvPr id="9" name="Shape 5"/>
          <p:cNvSpPr/>
          <p:nvPr/>
        </p:nvSpPr>
        <p:spPr>
          <a:xfrm>
            <a:off x="7627434" y="1527334"/>
            <a:ext cx="6568067" cy="3527822"/>
          </a:xfrm>
          <a:prstGeom prst="roundRect">
            <a:avLst>
              <a:gd name="adj" fmla="val 9573"/>
            </a:avLst>
          </a:prstGeom>
          <a:solidFill>
            <a:srgbClr val="00002E"/>
          </a:solidFill>
          <a:ln w="22860">
            <a:solidFill>
              <a:srgbClr val="FFFFFF"/>
            </a:solidFill>
            <a:prstDash val="solid"/>
          </a:ln>
        </p:spPr>
      </p:sp>
      <p:sp>
        <p:nvSpPr>
          <p:cNvPr id="10" name="Text 6"/>
          <p:cNvSpPr/>
          <p:nvPr/>
        </p:nvSpPr>
        <p:spPr>
          <a:xfrm>
            <a:off x="7759715" y="1826055"/>
            <a:ext cx="2908935" cy="293132"/>
          </a:xfrm>
          <a:prstGeom prst="rect">
            <a:avLst/>
          </a:prstGeom>
          <a:noFill/>
          <a:ln/>
        </p:spPr>
        <p:txBody>
          <a:bodyPr wrap="none" rtlCol="0" anchor="t"/>
          <a:lstStyle/>
          <a:p>
            <a:pPr marL="0" indent="0">
              <a:lnSpc>
                <a:spcPts val="2308"/>
              </a:lnSpc>
              <a:buNone/>
            </a:pPr>
            <a:r>
              <a:rPr lang="en-US" sz="2400" b="1" dirty="0">
                <a:solidFill>
                  <a:srgbClr val="D7425E"/>
                </a:solidFill>
                <a:latin typeface="Nunito" pitchFamily="34" charset="0"/>
                <a:ea typeface="Nunito" pitchFamily="34" charset="-122"/>
                <a:cs typeface="Nunito" pitchFamily="34" charset="-120"/>
              </a:rPr>
              <a:t>Data Collection Techniques</a:t>
            </a:r>
            <a:endParaRPr lang="en-US" sz="2400" dirty="0"/>
          </a:p>
        </p:txBody>
      </p:sp>
      <p:sp>
        <p:nvSpPr>
          <p:cNvPr id="11" name="Text 7"/>
          <p:cNvSpPr/>
          <p:nvPr/>
        </p:nvSpPr>
        <p:spPr>
          <a:xfrm>
            <a:off x="7783551" y="2143363"/>
            <a:ext cx="6255834" cy="2701409"/>
          </a:xfrm>
          <a:prstGeom prst="rect">
            <a:avLst/>
          </a:prstGeom>
          <a:noFill/>
          <a:ln/>
        </p:spPr>
        <p:txBody>
          <a:bodyPr wrap="square" rtlCol="0" anchor="t"/>
          <a:lstStyle/>
          <a:p>
            <a:pPr marL="0" indent="0">
              <a:lnSpc>
                <a:spcPts val="2364"/>
              </a:lnSpc>
              <a:buNone/>
            </a:pPr>
            <a:r>
              <a:rPr lang="en-US" dirty="0">
                <a:solidFill>
                  <a:srgbClr val="FFFFFF"/>
                </a:solidFill>
                <a:ea typeface="PT Sans" pitchFamily="34" charset="-122"/>
                <a:cs typeface="PT Sans" pitchFamily="34" charset="-120"/>
              </a:rPr>
              <a:t>There are various techniques for collecting data, such as web scraping, API calls, manual data entry, and file uploads. The choice of technique will depend on the data source, the format of the data, and the volume of data required. It's important to ensure that the data collection process is efficient, reliable, and compliant with any relevant data privacy regulations</a:t>
            </a:r>
            <a:r>
              <a:rPr lang="en-US" sz="1477" dirty="0">
                <a:solidFill>
                  <a:srgbClr val="FFFFFF"/>
                </a:solidFill>
                <a:latin typeface="PT Sans" pitchFamily="34" charset="0"/>
                <a:ea typeface="PT Sans" pitchFamily="34" charset="-122"/>
                <a:cs typeface="PT Sans" pitchFamily="34" charset="-120"/>
              </a:rPr>
              <a:t>.</a:t>
            </a:r>
            <a:endParaRPr lang="en-US" sz="1477" dirty="0"/>
          </a:p>
        </p:txBody>
      </p:sp>
      <p:sp>
        <p:nvSpPr>
          <p:cNvPr id="12" name="Shape 8"/>
          <p:cNvSpPr/>
          <p:nvPr/>
        </p:nvSpPr>
        <p:spPr>
          <a:xfrm>
            <a:off x="2631687" y="5242679"/>
            <a:ext cx="10181063" cy="2327196"/>
          </a:xfrm>
          <a:prstGeom prst="roundRect">
            <a:avLst>
              <a:gd name="adj" fmla="val 14512"/>
            </a:avLst>
          </a:prstGeom>
          <a:solidFill>
            <a:srgbClr val="00002E"/>
          </a:solidFill>
          <a:ln w="22860">
            <a:solidFill>
              <a:srgbClr val="FFFFFF"/>
            </a:solidFill>
            <a:prstDash val="solid"/>
          </a:ln>
        </p:spPr>
      </p:sp>
      <p:sp>
        <p:nvSpPr>
          <p:cNvPr id="13" name="Text 9"/>
          <p:cNvSpPr/>
          <p:nvPr/>
        </p:nvSpPr>
        <p:spPr>
          <a:xfrm>
            <a:off x="3100039" y="5519856"/>
            <a:ext cx="2716173" cy="293132"/>
          </a:xfrm>
          <a:prstGeom prst="rect">
            <a:avLst/>
          </a:prstGeom>
          <a:noFill/>
          <a:ln/>
        </p:spPr>
        <p:txBody>
          <a:bodyPr wrap="none" rtlCol="0" anchor="t"/>
          <a:lstStyle/>
          <a:p>
            <a:pPr marL="0" indent="0">
              <a:lnSpc>
                <a:spcPts val="2308"/>
              </a:lnSpc>
              <a:buNone/>
            </a:pPr>
            <a:r>
              <a:rPr lang="en-US" sz="2400" b="1" dirty="0">
                <a:solidFill>
                  <a:srgbClr val="DD785E"/>
                </a:solidFill>
                <a:latin typeface="Nunito" pitchFamily="34" charset="0"/>
                <a:ea typeface="Nunito" pitchFamily="34" charset="-122"/>
                <a:cs typeface="Nunito" pitchFamily="34" charset="-120"/>
              </a:rPr>
              <a:t>Data Quality Assessment</a:t>
            </a:r>
            <a:endParaRPr lang="en-US" sz="2400" dirty="0"/>
          </a:p>
        </p:txBody>
      </p:sp>
      <p:sp>
        <p:nvSpPr>
          <p:cNvPr id="14" name="Text 10"/>
          <p:cNvSpPr/>
          <p:nvPr/>
        </p:nvSpPr>
        <p:spPr>
          <a:xfrm>
            <a:off x="3100039" y="5858708"/>
            <a:ext cx="9433932" cy="1500783"/>
          </a:xfrm>
          <a:prstGeom prst="rect">
            <a:avLst/>
          </a:prstGeom>
          <a:noFill/>
          <a:ln/>
        </p:spPr>
        <p:txBody>
          <a:bodyPr wrap="square" rtlCol="0" anchor="t"/>
          <a:lstStyle/>
          <a:p>
            <a:pPr marL="0" indent="0">
              <a:lnSpc>
                <a:spcPts val="2364"/>
              </a:lnSpc>
              <a:buNone/>
            </a:pPr>
            <a:r>
              <a:rPr lang="en-US" dirty="0">
                <a:solidFill>
                  <a:srgbClr val="FFFFFF"/>
                </a:solidFill>
                <a:ea typeface="PT Sans" pitchFamily="34" charset="-122"/>
                <a:cs typeface="PT Sans" pitchFamily="34" charset="-120"/>
              </a:rPr>
              <a:t>Once the data has been acquired, it's important to assess its quality. This includes checking for completeness, accuracy, consistency, and timeliness of the data. Identifying any data quality issues early on can help inform the data cleaning and preprocessing steps that will follow. It's also important to understand the limitations and potential biases of the data sources to ensure that the final analysis is reliable and valid.</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620" y="-185646"/>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1165860"/>
            <a:ext cx="7469981"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Reading Data From CSV Files</a:t>
            </a:r>
            <a:endParaRPr lang="en-US" sz="4374" dirty="0"/>
          </a:p>
        </p:txBody>
      </p:sp>
      <p:sp>
        <p:nvSpPr>
          <p:cNvPr id="6" name="Text 2"/>
          <p:cNvSpPr/>
          <p:nvPr/>
        </p:nvSpPr>
        <p:spPr>
          <a:xfrm>
            <a:off x="833199" y="2193488"/>
            <a:ext cx="7477601" cy="2200092"/>
          </a:xfrm>
          <a:prstGeom prst="rect">
            <a:avLst/>
          </a:prstGeom>
          <a:noFill/>
          <a:ln/>
        </p:spPr>
        <p:txBody>
          <a:bodyPr wrap="square" rtlCol="0" anchor="t"/>
          <a:lstStyle/>
          <a:p>
            <a:pPr marL="0" indent="0" algn="just">
              <a:lnSpc>
                <a:spcPts val="2799"/>
              </a:lnSpc>
              <a:buNone/>
            </a:pPr>
            <a:r>
              <a:rPr lang="en-US" dirty="0">
                <a:solidFill>
                  <a:srgbClr val="FFFFFF"/>
                </a:solidFill>
                <a:latin typeface="PT Sans" pitchFamily="34" charset="0"/>
                <a:ea typeface="PT Sans" pitchFamily="34" charset="-122"/>
                <a:cs typeface="PT Sans" pitchFamily="34" charset="-120"/>
              </a:rPr>
              <a:t>Extracting valuable insights from raw data is a crucial step in the data analysis process, and reading data from CSV files is a common and efficient way to get started. </a:t>
            </a:r>
            <a:endParaRPr lang="en-US" dirty="0"/>
          </a:p>
        </p:txBody>
      </p:sp>
      <p:sp>
        <p:nvSpPr>
          <p:cNvPr id="7" name="Text 3"/>
          <p:cNvSpPr/>
          <p:nvPr/>
        </p:nvSpPr>
        <p:spPr>
          <a:xfrm>
            <a:off x="833199" y="3635298"/>
            <a:ext cx="7477601" cy="3428323"/>
          </a:xfrm>
          <a:prstGeom prst="rect">
            <a:avLst/>
          </a:prstGeom>
          <a:noFill/>
          <a:ln/>
        </p:spPr>
        <p:txBody>
          <a:bodyPr wrap="square" rtlCol="0" anchor="t"/>
          <a:lstStyle/>
          <a:p>
            <a:pPr marL="0" indent="0" algn="just">
              <a:lnSpc>
                <a:spcPts val="2799"/>
              </a:lnSpc>
              <a:buNone/>
            </a:pPr>
            <a:r>
              <a:rPr lang="en-US" dirty="0">
                <a:solidFill>
                  <a:srgbClr val="FFFFFF"/>
                </a:solidFill>
                <a:latin typeface="PT Sans" pitchFamily="34" charset="0"/>
                <a:ea typeface="PT Sans" pitchFamily="34" charset="-122"/>
                <a:cs typeface="PT Sans" pitchFamily="34" charset="-120"/>
              </a:rPr>
              <a:t>The beauty of working with CSV files lies in their simplicity and universal compatibility. Once you have the CSV file, you can utilize various data processing methods to clean, transform, and analyze the information, uncovering hidden patterns, trends, and insights that can drive informed decision-making.</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751165" y="1023342"/>
            <a:ext cx="7222093" cy="625912"/>
          </a:xfrm>
          <a:prstGeom prst="rect">
            <a:avLst/>
          </a:prstGeom>
          <a:noFill/>
          <a:ln/>
        </p:spPr>
        <p:txBody>
          <a:bodyPr wrap="none" rtlCol="0" anchor="t"/>
          <a:lstStyle/>
          <a:p>
            <a:pPr marL="0" indent="0">
              <a:lnSpc>
                <a:spcPts val="4929"/>
              </a:lnSpc>
              <a:buNone/>
            </a:pPr>
            <a:r>
              <a:rPr lang="en-US" sz="3943" b="1" dirty="0">
                <a:solidFill>
                  <a:srgbClr val="FFFFFF"/>
                </a:solidFill>
                <a:latin typeface="Nunito" pitchFamily="34" charset="0"/>
                <a:ea typeface="Nunito" pitchFamily="34" charset="-122"/>
                <a:cs typeface="Nunito" pitchFamily="34" charset="-120"/>
              </a:rPr>
              <a:t>Importing Data from Excel Files</a:t>
            </a:r>
            <a:endParaRPr lang="en-US" sz="3943" dirty="0"/>
          </a:p>
        </p:txBody>
      </p:sp>
      <p:sp>
        <p:nvSpPr>
          <p:cNvPr id="6" name="Text 2"/>
          <p:cNvSpPr/>
          <p:nvPr/>
        </p:nvSpPr>
        <p:spPr>
          <a:xfrm>
            <a:off x="751165" y="1949648"/>
            <a:ext cx="7641669" cy="1601986"/>
          </a:xfrm>
          <a:prstGeom prst="rect">
            <a:avLst/>
          </a:prstGeom>
          <a:noFill/>
          <a:ln/>
        </p:spPr>
        <p:txBody>
          <a:bodyPr wrap="square" rtlCol="0" anchor="t"/>
          <a:lstStyle/>
          <a:p>
            <a:pPr marL="0" indent="0" algn="just">
              <a:lnSpc>
                <a:spcPts val="2524"/>
              </a:lnSpc>
              <a:buNone/>
            </a:pPr>
            <a:r>
              <a:rPr lang="en-US" sz="1700" dirty="0">
                <a:solidFill>
                  <a:srgbClr val="FFFFFF"/>
                </a:solidFill>
                <a:latin typeface="PT Sans" pitchFamily="34" charset="0"/>
                <a:ea typeface="PT Sans" pitchFamily="34" charset="-122"/>
                <a:cs typeface="PT Sans" pitchFamily="34" charset="-120"/>
              </a:rPr>
              <a:t>Importing data from Excel files is a crucial step in the data wrangling process. Excel is a widely used spreadsheet application that allows users to store, organize, and manipulate data in a tabular format. By importing Excel data into your data analysis pipeline, you can leverage the rich formatting and visualization capabilities of the software to gain valuable insights.</a:t>
            </a:r>
            <a:endParaRPr lang="en-US" sz="1700" dirty="0"/>
          </a:p>
        </p:txBody>
      </p:sp>
      <p:sp>
        <p:nvSpPr>
          <p:cNvPr id="7" name="Text 3"/>
          <p:cNvSpPr/>
          <p:nvPr/>
        </p:nvSpPr>
        <p:spPr>
          <a:xfrm>
            <a:off x="751165" y="3776900"/>
            <a:ext cx="7641669" cy="1839951"/>
          </a:xfrm>
          <a:prstGeom prst="rect">
            <a:avLst/>
          </a:prstGeom>
          <a:noFill/>
          <a:ln/>
        </p:spPr>
        <p:txBody>
          <a:bodyPr wrap="square" rtlCol="0" anchor="t"/>
          <a:lstStyle/>
          <a:p>
            <a:pPr marL="0" indent="0">
              <a:lnSpc>
                <a:spcPts val="2524"/>
              </a:lnSpc>
              <a:buNone/>
            </a:pPr>
            <a:r>
              <a:rPr lang="en-US" sz="1700" dirty="0">
                <a:solidFill>
                  <a:srgbClr val="FFFFFF"/>
                </a:solidFill>
                <a:latin typeface="PT Sans" pitchFamily="34" charset="0"/>
                <a:ea typeface="PT Sans" pitchFamily="34" charset="-122"/>
                <a:cs typeface="PT Sans" pitchFamily="34" charset="-120"/>
              </a:rPr>
              <a:t>The process of importing Excel data typically involves connecting to the Excel file, reading the relevant worksheets and ranges, and converting the data into a format that can be easily processed by your data analysis tools. This step may also involve handling any special formatting or structuring of the data within the Excel file, such as merging multiple sheets, handling merged cells, or dealing with complex formulas.</a:t>
            </a:r>
            <a:endParaRPr lang="en-US" sz="1700" dirty="0"/>
          </a:p>
        </p:txBody>
      </p:sp>
      <p:sp>
        <p:nvSpPr>
          <p:cNvPr id="8" name="Text 4"/>
          <p:cNvSpPr/>
          <p:nvPr/>
        </p:nvSpPr>
        <p:spPr>
          <a:xfrm>
            <a:off x="751165" y="5843238"/>
            <a:ext cx="7641669" cy="1839951"/>
          </a:xfrm>
          <a:prstGeom prst="rect">
            <a:avLst/>
          </a:prstGeom>
          <a:noFill/>
          <a:ln/>
        </p:spPr>
        <p:txBody>
          <a:bodyPr wrap="square" rtlCol="0" anchor="t"/>
          <a:lstStyle/>
          <a:p>
            <a:pPr marL="0" indent="0" algn="just">
              <a:lnSpc>
                <a:spcPts val="2524"/>
              </a:lnSpc>
              <a:buNone/>
            </a:pPr>
            <a:r>
              <a:rPr lang="en-US" sz="1700" dirty="0">
                <a:solidFill>
                  <a:srgbClr val="FFFFFF"/>
                </a:solidFill>
                <a:latin typeface="PT Sans" pitchFamily="34" charset="0"/>
                <a:ea typeface="PT Sans" pitchFamily="34" charset="-122"/>
                <a:cs typeface="PT Sans" pitchFamily="34" charset="-120"/>
              </a:rPr>
              <a:t>Once the Excel data is imported, you can proceed with the next steps of the data wrangling process, such as cleaning, transforming, and analyzing the data to uncover meaningful insights. By effectively importing and integrating Excel data into your workflow, you can streamline the data wrangling process and unlock the full potential of your data.</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348389" y="1441252"/>
            <a:ext cx="8419148"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Data Cleaning and Preprocessing</a:t>
            </a:r>
            <a:endParaRPr lang="en-US" sz="4374" dirty="0"/>
          </a:p>
        </p:txBody>
      </p:sp>
      <p:sp>
        <p:nvSpPr>
          <p:cNvPr id="5" name="Shape 2"/>
          <p:cNvSpPr/>
          <p:nvPr/>
        </p:nvSpPr>
        <p:spPr>
          <a:xfrm>
            <a:off x="7301270" y="2579965"/>
            <a:ext cx="27742" cy="4208383"/>
          </a:xfrm>
          <a:prstGeom prst="rect">
            <a:avLst/>
          </a:prstGeom>
          <a:solidFill>
            <a:srgbClr val="262654"/>
          </a:solidFill>
          <a:ln/>
        </p:spPr>
      </p:sp>
      <p:sp>
        <p:nvSpPr>
          <p:cNvPr id="6" name="Shape 3"/>
          <p:cNvSpPr/>
          <p:nvPr/>
        </p:nvSpPr>
        <p:spPr>
          <a:xfrm>
            <a:off x="6287512" y="2989600"/>
            <a:ext cx="777597" cy="27742"/>
          </a:xfrm>
          <a:prstGeom prst="rect">
            <a:avLst/>
          </a:prstGeom>
          <a:solidFill>
            <a:srgbClr val="F2B42D"/>
          </a:solidFill>
          <a:ln/>
        </p:spPr>
      </p:sp>
      <p:sp>
        <p:nvSpPr>
          <p:cNvPr id="7" name="Shape 4"/>
          <p:cNvSpPr/>
          <p:nvPr/>
        </p:nvSpPr>
        <p:spPr>
          <a:xfrm>
            <a:off x="7065109" y="2753558"/>
            <a:ext cx="499943" cy="499943"/>
          </a:xfrm>
          <a:prstGeom prst="roundRect">
            <a:avLst>
              <a:gd name="adj" fmla="val 80001"/>
            </a:avLst>
          </a:prstGeom>
          <a:solidFill>
            <a:srgbClr val="00002E"/>
          </a:solidFill>
          <a:ln w="22860">
            <a:solidFill>
              <a:srgbClr val="FFFFFF"/>
            </a:solidFill>
            <a:prstDash val="solid"/>
          </a:ln>
        </p:spPr>
      </p:sp>
      <p:sp>
        <p:nvSpPr>
          <p:cNvPr id="8" name="Text 5"/>
          <p:cNvSpPr/>
          <p:nvPr/>
        </p:nvSpPr>
        <p:spPr>
          <a:xfrm>
            <a:off x="7215009" y="2795230"/>
            <a:ext cx="200025" cy="416481"/>
          </a:xfrm>
          <a:prstGeom prst="rect">
            <a:avLst/>
          </a:prstGeom>
          <a:noFill/>
          <a:ln/>
        </p:spPr>
        <p:txBody>
          <a:bodyPr wrap="none" rtlCol="0" anchor="t"/>
          <a:lstStyle/>
          <a:p>
            <a:pPr marL="0" indent="0" algn="ctr">
              <a:lnSpc>
                <a:spcPts val="3281"/>
              </a:lnSpc>
              <a:buNone/>
            </a:pPr>
            <a:r>
              <a:rPr lang="en-US" sz="2624" b="1" dirty="0">
                <a:solidFill>
                  <a:srgbClr val="F2B42D"/>
                </a:solidFill>
                <a:latin typeface="Nunito" pitchFamily="34" charset="0"/>
                <a:ea typeface="Nunito" pitchFamily="34" charset="-122"/>
                <a:cs typeface="Nunito" pitchFamily="34" charset="-120"/>
              </a:rPr>
              <a:t>1</a:t>
            </a:r>
            <a:endParaRPr lang="en-US" sz="2624" dirty="0"/>
          </a:p>
        </p:txBody>
      </p:sp>
      <p:sp>
        <p:nvSpPr>
          <p:cNvPr id="9" name="Text 6"/>
          <p:cNvSpPr/>
          <p:nvPr/>
        </p:nvSpPr>
        <p:spPr>
          <a:xfrm>
            <a:off x="3315533" y="2802136"/>
            <a:ext cx="2777490" cy="347186"/>
          </a:xfrm>
          <a:prstGeom prst="rect">
            <a:avLst/>
          </a:prstGeom>
          <a:noFill/>
          <a:ln/>
        </p:spPr>
        <p:txBody>
          <a:bodyPr wrap="none" rtlCol="0" anchor="t"/>
          <a:lstStyle/>
          <a:p>
            <a:pPr marL="0" indent="0" algn="r">
              <a:lnSpc>
                <a:spcPts val="2734"/>
              </a:lnSpc>
              <a:buNone/>
            </a:pPr>
            <a:r>
              <a:rPr lang="en-US" sz="2187" b="1" dirty="0">
                <a:solidFill>
                  <a:srgbClr val="F2B42D"/>
                </a:solidFill>
                <a:latin typeface="Nunito" pitchFamily="34" charset="0"/>
                <a:ea typeface="Nunito" pitchFamily="34" charset="-122"/>
                <a:cs typeface="Nunito" pitchFamily="34" charset="-120"/>
              </a:rPr>
              <a:t>Removing Duplicates</a:t>
            </a:r>
            <a:endParaRPr lang="en-US" sz="2187" dirty="0"/>
          </a:p>
        </p:txBody>
      </p:sp>
      <p:sp>
        <p:nvSpPr>
          <p:cNvPr id="10" name="Text 7"/>
          <p:cNvSpPr/>
          <p:nvPr/>
        </p:nvSpPr>
        <p:spPr>
          <a:xfrm>
            <a:off x="2348389" y="3282553"/>
            <a:ext cx="3744635" cy="710803"/>
          </a:xfrm>
          <a:prstGeom prst="rect">
            <a:avLst/>
          </a:prstGeom>
          <a:noFill/>
          <a:ln/>
        </p:spPr>
        <p:txBody>
          <a:bodyPr wrap="square" rtlCol="0" anchor="t"/>
          <a:lstStyle/>
          <a:p>
            <a:pPr marL="0" indent="0" algn="r">
              <a:lnSpc>
                <a:spcPts val="2799"/>
              </a:lnSpc>
              <a:buNone/>
            </a:pPr>
            <a:r>
              <a:rPr lang="en-US" sz="1750" dirty="0">
                <a:solidFill>
                  <a:srgbClr val="FFFFFF"/>
                </a:solidFill>
                <a:latin typeface="PT Sans" pitchFamily="34" charset="0"/>
                <a:ea typeface="PT Sans" pitchFamily="34" charset="-122"/>
                <a:cs typeface="PT Sans" pitchFamily="34" charset="-120"/>
              </a:rPr>
              <a:t>Identify and remove any duplicate or redundant data entries.</a:t>
            </a:r>
            <a:endParaRPr lang="en-US" sz="1750" dirty="0"/>
          </a:p>
        </p:txBody>
      </p:sp>
      <p:sp>
        <p:nvSpPr>
          <p:cNvPr id="11" name="Shape 8"/>
          <p:cNvSpPr/>
          <p:nvPr/>
        </p:nvSpPr>
        <p:spPr>
          <a:xfrm>
            <a:off x="7565053" y="4100453"/>
            <a:ext cx="777597" cy="27742"/>
          </a:xfrm>
          <a:prstGeom prst="rect">
            <a:avLst/>
          </a:prstGeom>
          <a:solidFill>
            <a:srgbClr val="D7425E"/>
          </a:solidFill>
          <a:ln/>
        </p:spPr>
      </p:sp>
      <p:sp>
        <p:nvSpPr>
          <p:cNvPr id="12" name="Shape 9"/>
          <p:cNvSpPr/>
          <p:nvPr/>
        </p:nvSpPr>
        <p:spPr>
          <a:xfrm>
            <a:off x="7065109" y="3864412"/>
            <a:ext cx="499943" cy="499943"/>
          </a:xfrm>
          <a:prstGeom prst="roundRect">
            <a:avLst>
              <a:gd name="adj" fmla="val 80001"/>
            </a:avLst>
          </a:prstGeom>
          <a:solidFill>
            <a:srgbClr val="00002E"/>
          </a:solidFill>
          <a:ln w="22860">
            <a:solidFill>
              <a:srgbClr val="FFFFFF"/>
            </a:solidFill>
            <a:prstDash val="solid"/>
          </a:ln>
        </p:spPr>
      </p:sp>
      <p:sp>
        <p:nvSpPr>
          <p:cNvPr id="13" name="Text 10"/>
          <p:cNvSpPr/>
          <p:nvPr/>
        </p:nvSpPr>
        <p:spPr>
          <a:xfrm>
            <a:off x="7215009" y="3906083"/>
            <a:ext cx="200025" cy="416481"/>
          </a:xfrm>
          <a:prstGeom prst="rect">
            <a:avLst/>
          </a:prstGeom>
          <a:noFill/>
          <a:ln/>
        </p:spPr>
        <p:txBody>
          <a:bodyPr wrap="none" rtlCol="0" anchor="t"/>
          <a:lstStyle/>
          <a:p>
            <a:pPr marL="0" indent="0" algn="ctr">
              <a:lnSpc>
                <a:spcPts val="3281"/>
              </a:lnSpc>
              <a:buNone/>
            </a:pPr>
            <a:r>
              <a:rPr lang="en-US" sz="2624" b="1" dirty="0">
                <a:solidFill>
                  <a:srgbClr val="D7425E"/>
                </a:solidFill>
                <a:latin typeface="Nunito" pitchFamily="34" charset="0"/>
                <a:ea typeface="Nunito" pitchFamily="34" charset="-122"/>
                <a:cs typeface="Nunito" pitchFamily="34" charset="-120"/>
              </a:rPr>
              <a:t>2</a:t>
            </a:r>
            <a:endParaRPr lang="en-US" sz="2624" dirty="0"/>
          </a:p>
        </p:txBody>
      </p:sp>
      <p:sp>
        <p:nvSpPr>
          <p:cNvPr id="14" name="Text 11"/>
          <p:cNvSpPr/>
          <p:nvPr/>
        </p:nvSpPr>
        <p:spPr>
          <a:xfrm>
            <a:off x="8537138" y="3912989"/>
            <a:ext cx="3131106" cy="347186"/>
          </a:xfrm>
          <a:prstGeom prst="rect">
            <a:avLst/>
          </a:prstGeom>
          <a:noFill/>
          <a:ln/>
        </p:spPr>
        <p:txBody>
          <a:bodyPr wrap="none" rtlCol="0" anchor="t"/>
          <a:lstStyle/>
          <a:p>
            <a:pPr marL="0" indent="0" algn="l">
              <a:lnSpc>
                <a:spcPts val="2734"/>
              </a:lnSpc>
              <a:buNone/>
            </a:pPr>
            <a:r>
              <a:rPr lang="en-US" sz="2187" b="1" dirty="0">
                <a:solidFill>
                  <a:srgbClr val="D7425E"/>
                </a:solidFill>
                <a:latin typeface="Nunito" pitchFamily="34" charset="0"/>
                <a:ea typeface="Nunito" pitchFamily="34" charset="-122"/>
                <a:cs typeface="Nunito" pitchFamily="34" charset="-120"/>
              </a:rPr>
              <a:t>Handling Missing Values</a:t>
            </a:r>
            <a:endParaRPr lang="en-US" sz="2187" dirty="0"/>
          </a:p>
        </p:txBody>
      </p:sp>
      <p:sp>
        <p:nvSpPr>
          <p:cNvPr id="15" name="Text 12"/>
          <p:cNvSpPr/>
          <p:nvPr/>
        </p:nvSpPr>
        <p:spPr>
          <a:xfrm>
            <a:off x="8537138" y="4393406"/>
            <a:ext cx="3744754" cy="1066205"/>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Decide on the best approach to address missing data, such as imputation or exclusion.</a:t>
            </a:r>
            <a:endParaRPr lang="en-US" sz="1750" dirty="0"/>
          </a:p>
        </p:txBody>
      </p:sp>
      <p:sp>
        <p:nvSpPr>
          <p:cNvPr id="16" name="Shape 13"/>
          <p:cNvSpPr/>
          <p:nvPr/>
        </p:nvSpPr>
        <p:spPr>
          <a:xfrm>
            <a:off x="6287512" y="5207020"/>
            <a:ext cx="777597" cy="27742"/>
          </a:xfrm>
          <a:prstGeom prst="rect">
            <a:avLst/>
          </a:prstGeom>
          <a:solidFill>
            <a:srgbClr val="DD785E"/>
          </a:solidFill>
          <a:ln/>
        </p:spPr>
      </p:sp>
      <p:sp>
        <p:nvSpPr>
          <p:cNvPr id="17" name="Shape 14"/>
          <p:cNvSpPr/>
          <p:nvPr/>
        </p:nvSpPr>
        <p:spPr>
          <a:xfrm>
            <a:off x="7065109" y="4970978"/>
            <a:ext cx="499943" cy="499943"/>
          </a:xfrm>
          <a:prstGeom prst="roundRect">
            <a:avLst>
              <a:gd name="adj" fmla="val 80001"/>
            </a:avLst>
          </a:prstGeom>
          <a:solidFill>
            <a:srgbClr val="00002E"/>
          </a:solidFill>
          <a:ln w="22860">
            <a:solidFill>
              <a:srgbClr val="FFFFFF"/>
            </a:solidFill>
            <a:prstDash val="solid"/>
          </a:ln>
        </p:spPr>
      </p:sp>
      <p:sp>
        <p:nvSpPr>
          <p:cNvPr id="18" name="Text 15"/>
          <p:cNvSpPr/>
          <p:nvPr/>
        </p:nvSpPr>
        <p:spPr>
          <a:xfrm>
            <a:off x="7215009" y="5012650"/>
            <a:ext cx="200025" cy="416481"/>
          </a:xfrm>
          <a:prstGeom prst="rect">
            <a:avLst/>
          </a:prstGeom>
          <a:noFill/>
          <a:ln/>
        </p:spPr>
        <p:txBody>
          <a:bodyPr wrap="none" rtlCol="0" anchor="t"/>
          <a:lstStyle/>
          <a:p>
            <a:pPr marL="0" indent="0" algn="ctr">
              <a:lnSpc>
                <a:spcPts val="3281"/>
              </a:lnSpc>
              <a:buNone/>
            </a:pPr>
            <a:r>
              <a:rPr lang="en-US" sz="2624" b="1" dirty="0">
                <a:solidFill>
                  <a:srgbClr val="DD785E"/>
                </a:solidFill>
                <a:latin typeface="Nunito" pitchFamily="34" charset="0"/>
                <a:ea typeface="Nunito" pitchFamily="34" charset="-122"/>
                <a:cs typeface="Nunito" pitchFamily="34" charset="-120"/>
              </a:rPr>
              <a:t>3</a:t>
            </a:r>
            <a:endParaRPr lang="en-US" sz="2624" dirty="0"/>
          </a:p>
        </p:txBody>
      </p:sp>
      <p:sp>
        <p:nvSpPr>
          <p:cNvPr id="19" name="Text 16"/>
          <p:cNvSpPr/>
          <p:nvPr/>
        </p:nvSpPr>
        <p:spPr>
          <a:xfrm>
            <a:off x="3234571" y="5019556"/>
            <a:ext cx="2858453" cy="347186"/>
          </a:xfrm>
          <a:prstGeom prst="rect">
            <a:avLst/>
          </a:prstGeom>
          <a:noFill/>
          <a:ln/>
        </p:spPr>
        <p:txBody>
          <a:bodyPr wrap="none" rtlCol="0" anchor="t"/>
          <a:lstStyle/>
          <a:p>
            <a:pPr marL="0" indent="0" algn="r">
              <a:lnSpc>
                <a:spcPts val="2734"/>
              </a:lnSpc>
              <a:buNone/>
            </a:pPr>
            <a:r>
              <a:rPr lang="en-US" sz="2187" b="1" dirty="0">
                <a:solidFill>
                  <a:srgbClr val="DD785E"/>
                </a:solidFill>
                <a:latin typeface="Nunito" pitchFamily="34" charset="0"/>
                <a:ea typeface="Nunito" pitchFamily="34" charset="-122"/>
                <a:cs typeface="Nunito" pitchFamily="34" charset="-120"/>
              </a:rPr>
              <a:t>Standardizing Formats</a:t>
            </a:r>
            <a:endParaRPr lang="en-US" sz="2187" dirty="0"/>
          </a:p>
        </p:txBody>
      </p:sp>
      <p:sp>
        <p:nvSpPr>
          <p:cNvPr id="20" name="Text 17"/>
          <p:cNvSpPr/>
          <p:nvPr/>
        </p:nvSpPr>
        <p:spPr>
          <a:xfrm>
            <a:off x="2348389" y="5499973"/>
            <a:ext cx="3744635" cy="1066205"/>
          </a:xfrm>
          <a:prstGeom prst="rect">
            <a:avLst/>
          </a:prstGeom>
          <a:noFill/>
          <a:ln/>
        </p:spPr>
        <p:txBody>
          <a:bodyPr wrap="square" rtlCol="0" anchor="t"/>
          <a:lstStyle/>
          <a:p>
            <a:pPr marL="0" indent="0" algn="r">
              <a:lnSpc>
                <a:spcPts val="2799"/>
              </a:lnSpc>
              <a:buNone/>
            </a:pPr>
            <a:r>
              <a:rPr lang="en-US" sz="1750" dirty="0">
                <a:solidFill>
                  <a:srgbClr val="FFFFFF"/>
                </a:solidFill>
                <a:latin typeface="PT Sans" pitchFamily="34" charset="0"/>
                <a:ea typeface="PT Sans" pitchFamily="34" charset="-122"/>
                <a:cs typeface="PT Sans" pitchFamily="34" charset="-120"/>
              </a:rPr>
              <a:t>Ensure all data is in the same format (e.g., date, currency, units) for consistent analysis.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5" name="Text 1"/>
          <p:cNvSpPr/>
          <p:nvPr/>
        </p:nvSpPr>
        <p:spPr>
          <a:xfrm>
            <a:off x="1671160" y="606147"/>
            <a:ext cx="7751619" cy="533400"/>
          </a:xfrm>
          <a:prstGeom prst="rect">
            <a:avLst/>
          </a:prstGeom>
          <a:noFill/>
          <a:ln/>
        </p:spPr>
        <p:txBody>
          <a:bodyPr wrap="none" rtlCol="0" anchor="t"/>
          <a:lstStyle/>
          <a:p>
            <a:pPr marL="0" indent="0">
              <a:lnSpc>
                <a:spcPts val="4200"/>
              </a:lnSpc>
              <a:buNone/>
            </a:pPr>
            <a:r>
              <a:rPr lang="en-US" sz="3360" b="1" dirty="0">
                <a:solidFill>
                  <a:srgbClr val="FFFFFF"/>
                </a:solidFill>
                <a:latin typeface="Nunito" pitchFamily="34" charset="0"/>
                <a:ea typeface="Nunito" pitchFamily="34" charset="-122"/>
                <a:cs typeface="Nunito" pitchFamily="34" charset="-120"/>
              </a:rPr>
              <a:t>Data Type </a:t>
            </a:r>
            <a:r>
              <a:rPr lang="en-US" sz="3600" b="1" dirty="0">
                <a:solidFill>
                  <a:srgbClr val="FFFFFF"/>
                </a:solidFill>
                <a:latin typeface="Nunito" pitchFamily="34" charset="0"/>
                <a:ea typeface="Nunito" pitchFamily="34" charset="-122"/>
                <a:cs typeface="Nunito" pitchFamily="34" charset="-120"/>
              </a:rPr>
              <a:t>Conversion</a:t>
            </a:r>
            <a:endParaRPr lang="en-US" sz="3600" dirty="0"/>
          </a:p>
        </p:txBody>
      </p:sp>
      <p:pic>
        <p:nvPicPr>
          <p:cNvPr id="6" name="Image 2" descr="preencoded.png"/>
          <p:cNvPicPr>
            <a:picLocks noChangeAspect="1"/>
          </p:cNvPicPr>
          <p:nvPr/>
        </p:nvPicPr>
        <p:blipFill>
          <a:blip r:embed="rId4"/>
          <a:stretch>
            <a:fillRect/>
          </a:stretch>
        </p:blipFill>
        <p:spPr>
          <a:xfrm>
            <a:off x="1671161" y="1306891"/>
            <a:ext cx="853321" cy="2164615"/>
          </a:xfrm>
          <a:prstGeom prst="rect">
            <a:avLst/>
          </a:prstGeom>
        </p:spPr>
      </p:pic>
      <p:sp>
        <p:nvSpPr>
          <p:cNvPr id="7" name="Text 2"/>
          <p:cNvSpPr/>
          <p:nvPr/>
        </p:nvSpPr>
        <p:spPr>
          <a:xfrm>
            <a:off x="2780467" y="1566148"/>
            <a:ext cx="2396014" cy="266700"/>
          </a:xfrm>
          <a:prstGeom prst="rect">
            <a:avLst/>
          </a:prstGeom>
          <a:noFill/>
          <a:ln/>
        </p:spPr>
        <p:txBody>
          <a:bodyPr wrap="none" rtlCol="0" anchor="t"/>
          <a:lstStyle/>
          <a:p>
            <a:pPr marL="0" indent="0" algn="l">
              <a:lnSpc>
                <a:spcPts val="2100"/>
              </a:lnSpc>
              <a:buNone/>
            </a:pPr>
            <a:r>
              <a:rPr lang="en-US" sz="2400" b="1" dirty="0">
                <a:solidFill>
                  <a:srgbClr val="F2B42D"/>
                </a:solidFill>
                <a:latin typeface="Nunito" pitchFamily="34" charset="0"/>
                <a:ea typeface="Nunito" pitchFamily="34" charset="-122"/>
                <a:cs typeface="Nunito" pitchFamily="34" charset="-120"/>
              </a:rPr>
              <a:t>Importance of Data Type</a:t>
            </a:r>
            <a:endParaRPr lang="en-US" sz="2400" dirty="0"/>
          </a:p>
        </p:txBody>
      </p:sp>
      <p:sp>
        <p:nvSpPr>
          <p:cNvPr id="8" name="Text 3"/>
          <p:cNvSpPr/>
          <p:nvPr/>
        </p:nvSpPr>
        <p:spPr>
          <a:xfrm>
            <a:off x="2780467" y="1935242"/>
            <a:ext cx="10456031" cy="1365647"/>
          </a:xfrm>
          <a:prstGeom prst="rect">
            <a:avLst/>
          </a:prstGeom>
          <a:noFill/>
          <a:ln/>
        </p:spPr>
        <p:txBody>
          <a:bodyPr wrap="square" rtlCol="0" anchor="t"/>
          <a:lstStyle/>
          <a:p>
            <a:pPr marL="0" indent="0" algn="just">
              <a:lnSpc>
                <a:spcPts val="2150"/>
              </a:lnSpc>
              <a:buNone/>
            </a:pPr>
            <a:r>
              <a:rPr lang="en-US" sz="1600" dirty="0">
                <a:solidFill>
                  <a:srgbClr val="FFFFFF"/>
                </a:solidFill>
                <a:latin typeface="Arial" panose="020B0604020202020204" pitchFamily="34" charset="0"/>
                <a:ea typeface="PT Sans" pitchFamily="34" charset="-122"/>
                <a:cs typeface="Arial" panose="020B0604020202020204" pitchFamily="34" charset="0"/>
              </a:rPr>
              <a:t>Proper data types are crucial for effective data analysis and manipulation. Different data types allow you to perform specific operations and calculations on your data. For example, numeric data types are required for mathematical operations, while text data types are used for string-based manipulations. Ensuring the correct data types is a critical first step in the data wrangling process.</a:t>
            </a:r>
            <a:endParaRPr lang="en-US" sz="1600" dirty="0">
              <a:latin typeface="Arial" panose="020B0604020202020204" pitchFamily="34" charset="0"/>
              <a:cs typeface="Arial" panose="020B0604020202020204" pitchFamily="34" charset="0"/>
            </a:endParaRPr>
          </a:p>
        </p:txBody>
      </p:sp>
      <p:pic>
        <p:nvPicPr>
          <p:cNvPr id="9" name="Image 3" descr="preencoded.png"/>
          <p:cNvPicPr>
            <a:picLocks noChangeAspect="1"/>
          </p:cNvPicPr>
          <p:nvPr/>
        </p:nvPicPr>
        <p:blipFill>
          <a:blip r:embed="rId5"/>
          <a:stretch>
            <a:fillRect/>
          </a:stretch>
        </p:blipFill>
        <p:spPr>
          <a:xfrm>
            <a:off x="1671161" y="3077737"/>
            <a:ext cx="853321" cy="2196611"/>
          </a:xfrm>
          <a:prstGeom prst="rect">
            <a:avLst/>
          </a:prstGeom>
        </p:spPr>
      </p:pic>
      <p:sp>
        <p:nvSpPr>
          <p:cNvPr id="10" name="Text 4"/>
          <p:cNvSpPr/>
          <p:nvPr/>
        </p:nvSpPr>
        <p:spPr>
          <a:xfrm>
            <a:off x="2780467" y="3642122"/>
            <a:ext cx="4155592" cy="369094"/>
          </a:xfrm>
          <a:prstGeom prst="rect">
            <a:avLst/>
          </a:prstGeom>
          <a:noFill/>
          <a:ln/>
        </p:spPr>
        <p:txBody>
          <a:bodyPr wrap="none" rtlCol="0" anchor="t"/>
          <a:lstStyle/>
          <a:p>
            <a:pPr marL="0" indent="0" algn="l">
              <a:lnSpc>
                <a:spcPts val="2100"/>
              </a:lnSpc>
              <a:buNone/>
            </a:pPr>
            <a:r>
              <a:rPr lang="en-US" sz="2400" b="1" dirty="0">
                <a:solidFill>
                  <a:srgbClr val="D7425E"/>
                </a:solidFill>
                <a:latin typeface="Nunito" pitchFamily="34" charset="0"/>
                <a:ea typeface="Nunito" pitchFamily="34" charset="-122"/>
                <a:cs typeface="Nunito" pitchFamily="34" charset="-120"/>
              </a:rPr>
              <a:t>Identifying Data Types</a:t>
            </a:r>
            <a:endParaRPr lang="en-US" sz="2400" dirty="0"/>
          </a:p>
        </p:txBody>
      </p:sp>
      <p:sp>
        <p:nvSpPr>
          <p:cNvPr id="11" name="Text 5"/>
          <p:cNvSpPr/>
          <p:nvPr/>
        </p:nvSpPr>
        <p:spPr>
          <a:xfrm>
            <a:off x="2780467" y="4011216"/>
            <a:ext cx="10456031" cy="1092518"/>
          </a:xfrm>
          <a:prstGeom prst="rect">
            <a:avLst/>
          </a:prstGeom>
          <a:noFill/>
          <a:ln/>
        </p:spPr>
        <p:txBody>
          <a:bodyPr wrap="square" rtlCol="0" anchor="t"/>
          <a:lstStyle/>
          <a:p>
            <a:pPr marL="0" indent="0" algn="just">
              <a:lnSpc>
                <a:spcPts val="2150"/>
              </a:lnSpc>
              <a:buNone/>
            </a:pPr>
            <a:r>
              <a:rPr lang="en-US" sz="1600" dirty="0">
                <a:solidFill>
                  <a:srgbClr val="FFFFFF"/>
                </a:solidFill>
                <a:latin typeface="Arial" panose="020B0604020202020204" pitchFamily="34" charset="0"/>
                <a:ea typeface="PT Sans" pitchFamily="34" charset="-122"/>
                <a:cs typeface="Arial" panose="020B0604020202020204" pitchFamily="34" charset="0"/>
              </a:rPr>
              <a:t>Before you can convert data types, you need to first identify the existing data types in your dataset. This can be done by inspecting the data structure, running built-in functions, or using data profiling tools. Understanding the current data types will help you determine which conversions are necessary to prepare your data for analysis.</a:t>
            </a:r>
            <a:endParaRPr lang="en-US" sz="1600" dirty="0">
              <a:latin typeface="Arial" panose="020B0604020202020204" pitchFamily="34" charset="0"/>
              <a:cs typeface="Arial" panose="020B0604020202020204" pitchFamily="34" charset="0"/>
            </a:endParaRPr>
          </a:p>
        </p:txBody>
      </p:sp>
      <p:pic>
        <p:nvPicPr>
          <p:cNvPr id="12" name="Image 4" descr="preencoded.png"/>
          <p:cNvPicPr>
            <a:picLocks noChangeAspect="1"/>
          </p:cNvPicPr>
          <p:nvPr/>
        </p:nvPicPr>
        <p:blipFill>
          <a:blip r:embed="rId6"/>
          <a:stretch>
            <a:fillRect/>
          </a:stretch>
        </p:blipFill>
        <p:spPr>
          <a:xfrm>
            <a:off x="1671161" y="5103734"/>
            <a:ext cx="853321" cy="2164615"/>
          </a:xfrm>
          <a:prstGeom prst="rect">
            <a:avLst/>
          </a:prstGeom>
        </p:spPr>
      </p:pic>
      <p:sp>
        <p:nvSpPr>
          <p:cNvPr id="13" name="Text 6"/>
          <p:cNvSpPr/>
          <p:nvPr/>
        </p:nvSpPr>
        <p:spPr>
          <a:xfrm>
            <a:off x="2780466" y="5444966"/>
            <a:ext cx="4534734" cy="369094"/>
          </a:xfrm>
          <a:prstGeom prst="rect">
            <a:avLst/>
          </a:prstGeom>
          <a:noFill/>
          <a:ln/>
        </p:spPr>
        <p:txBody>
          <a:bodyPr wrap="none" rtlCol="0" anchor="t"/>
          <a:lstStyle/>
          <a:p>
            <a:pPr marL="0" indent="0" algn="l">
              <a:lnSpc>
                <a:spcPts val="2100"/>
              </a:lnSpc>
              <a:buNone/>
            </a:pPr>
            <a:r>
              <a:rPr lang="en-US" sz="2400" b="1" dirty="0">
                <a:solidFill>
                  <a:srgbClr val="DD785E"/>
                </a:solidFill>
                <a:latin typeface="Nunito" pitchFamily="34" charset="0"/>
                <a:ea typeface="Nunito" pitchFamily="34" charset="-122"/>
                <a:cs typeface="Nunito" pitchFamily="34" charset="-120"/>
              </a:rPr>
              <a:t>Conversion Techniques</a:t>
            </a:r>
            <a:endParaRPr lang="en-US" sz="2400" dirty="0"/>
          </a:p>
        </p:txBody>
      </p:sp>
      <p:sp>
        <p:nvSpPr>
          <p:cNvPr id="14" name="Text 7"/>
          <p:cNvSpPr/>
          <p:nvPr/>
        </p:nvSpPr>
        <p:spPr>
          <a:xfrm>
            <a:off x="2780467" y="5814060"/>
            <a:ext cx="10456031" cy="1638776"/>
          </a:xfrm>
          <a:prstGeom prst="rect">
            <a:avLst/>
          </a:prstGeom>
          <a:noFill/>
          <a:ln/>
        </p:spPr>
        <p:txBody>
          <a:bodyPr wrap="square" rtlCol="0" anchor="t"/>
          <a:lstStyle/>
          <a:p>
            <a:pPr marL="0" indent="0" algn="l">
              <a:lnSpc>
                <a:spcPts val="2150"/>
              </a:lnSpc>
              <a:buNone/>
            </a:pPr>
            <a:r>
              <a:rPr lang="en-US" sz="1600" dirty="0">
                <a:solidFill>
                  <a:srgbClr val="FFFFFF"/>
                </a:solidFill>
                <a:latin typeface="Arial" panose="020B0604020202020204" pitchFamily="34" charset="0"/>
                <a:ea typeface="PT Sans" pitchFamily="34" charset="-122"/>
                <a:cs typeface="Arial" panose="020B0604020202020204" pitchFamily="34" charset="0"/>
              </a:rPr>
              <a:t>There are various techniques for converting data types, depending on the programming language or tool you're using. Common methods include using type-casting functions, string manipulation, and date/time parsing. It's important to choose the appropriate conversion method to ensure the integrity of your data and avoid unexpected errors or data loss. Careful consideration should be given to edge cases, such as handling null values or text-based numerical data.</a:t>
            </a:r>
            <a:endParaRPr lang="en-US" sz="1600" dirty="0">
              <a:latin typeface="Arial" panose="020B0604020202020204" pitchFamily="34" charset="0"/>
              <a:cs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10980420" y="0"/>
            <a:ext cx="3657600" cy="8229600"/>
          </a:xfrm>
          <a:prstGeom prst="rect">
            <a:avLst/>
          </a:prstGeom>
        </p:spPr>
      </p:pic>
      <p:sp>
        <p:nvSpPr>
          <p:cNvPr id="5" name="Text 1"/>
          <p:cNvSpPr/>
          <p:nvPr/>
        </p:nvSpPr>
        <p:spPr>
          <a:xfrm>
            <a:off x="833199" y="934760"/>
            <a:ext cx="7483316"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Merging and Concat Datasets</a:t>
            </a:r>
            <a:endParaRPr lang="en-US" sz="4374" dirty="0"/>
          </a:p>
        </p:txBody>
      </p:sp>
      <p:pic>
        <p:nvPicPr>
          <p:cNvPr id="6" name="Image 2" descr="preencoded.png"/>
          <p:cNvPicPr>
            <a:picLocks noChangeAspect="1"/>
          </p:cNvPicPr>
          <p:nvPr/>
        </p:nvPicPr>
        <p:blipFill>
          <a:blip r:embed="rId5"/>
          <a:stretch>
            <a:fillRect/>
          </a:stretch>
        </p:blipFill>
        <p:spPr>
          <a:xfrm>
            <a:off x="833199" y="1962388"/>
            <a:ext cx="1110972" cy="1777484"/>
          </a:xfrm>
          <a:prstGeom prst="rect">
            <a:avLst/>
          </a:prstGeom>
        </p:spPr>
      </p:pic>
      <p:sp>
        <p:nvSpPr>
          <p:cNvPr id="7" name="Text 2"/>
          <p:cNvSpPr/>
          <p:nvPr/>
        </p:nvSpPr>
        <p:spPr>
          <a:xfrm>
            <a:off x="2277428" y="2184559"/>
            <a:ext cx="3348871" cy="347186"/>
          </a:xfrm>
          <a:prstGeom prst="rect">
            <a:avLst/>
          </a:prstGeom>
          <a:noFill/>
          <a:ln/>
        </p:spPr>
        <p:txBody>
          <a:bodyPr wrap="none" rtlCol="0" anchor="t"/>
          <a:lstStyle/>
          <a:p>
            <a:pPr marL="0" indent="0" algn="l">
              <a:lnSpc>
                <a:spcPts val="2734"/>
              </a:lnSpc>
              <a:buNone/>
            </a:pPr>
            <a:r>
              <a:rPr lang="en-US" sz="2187" b="1" dirty="0">
                <a:solidFill>
                  <a:srgbClr val="F2B42D"/>
                </a:solidFill>
                <a:latin typeface="Nunito" pitchFamily="34" charset="0"/>
                <a:ea typeface="Nunito" pitchFamily="34" charset="-122"/>
                <a:cs typeface="Nunito" pitchFamily="34" charset="-120"/>
              </a:rPr>
              <a:t>Identify Common Columns</a:t>
            </a:r>
            <a:endParaRPr lang="en-US" sz="2187" dirty="0"/>
          </a:p>
        </p:txBody>
      </p:sp>
      <p:sp>
        <p:nvSpPr>
          <p:cNvPr id="8" name="Text 3"/>
          <p:cNvSpPr/>
          <p:nvPr/>
        </p:nvSpPr>
        <p:spPr>
          <a:xfrm>
            <a:off x="2277428" y="2664976"/>
            <a:ext cx="7862173" cy="710803"/>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Determine the columns or attributes that can be used to merge or concatenate the datasets.</a:t>
            </a:r>
            <a:endParaRPr lang="en-US" sz="1750" dirty="0"/>
          </a:p>
        </p:txBody>
      </p:sp>
      <p:pic>
        <p:nvPicPr>
          <p:cNvPr id="9" name="Image 3" descr="preencoded.png"/>
          <p:cNvPicPr>
            <a:picLocks noChangeAspect="1"/>
          </p:cNvPicPr>
          <p:nvPr/>
        </p:nvPicPr>
        <p:blipFill>
          <a:blip r:embed="rId6"/>
          <a:stretch>
            <a:fillRect/>
          </a:stretch>
        </p:blipFill>
        <p:spPr>
          <a:xfrm>
            <a:off x="833199" y="3739872"/>
            <a:ext cx="1110972" cy="1777484"/>
          </a:xfrm>
          <a:prstGeom prst="rect">
            <a:avLst/>
          </a:prstGeom>
        </p:spPr>
      </p:pic>
      <p:sp>
        <p:nvSpPr>
          <p:cNvPr id="10" name="Text 4"/>
          <p:cNvSpPr/>
          <p:nvPr/>
        </p:nvSpPr>
        <p:spPr>
          <a:xfrm>
            <a:off x="2277428" y="3962043"/>
            <a:ext cx="2777490" cy="347186"/>
          </a:xfrm>
          <a:prstGeom prst="rect">
            <a:avLst/>
          </a:prstGeom>
          <a:noFill/>
          <a:ln/>
        </p:spPr>
        <p:txBody>
          <a:bodyPr wrap="none" rtlCol="0" anchor="t"/>
          <a:lstStyle/>
          <a:p>
            <a:pPr marL="0" indent="0" algn="l">
              <a:lnSpc>
                <a:spcPts val="2734"/>
              </a:lnSpc>
              <a:buNone/>
            </a:pPr>
            <a:r>
              <a:rPr lang="en-US" sz="2187" b="1" dirty="0">
                <a:solidFill>
                  <a:srgbClr val="D7425E"/>
                </a:solidFill>
                <a:latin typeface="Nunito" pitchFamily="34" charset="0"/>
                <a:ea typeface="Nunito" pitchFamily="34" charset="-122"/>
                <a:cs typeface="Nunito" pitchFamily="34" charset="-120"/>
              </a:rPr>
              <a:t>Merge by Key</a:t>
            </a:r>
            <a:endParaRPr lang="en-US" sz="2187" dirty="0"/>
          </a:p>
        </p:txBody>
      </p:sp>
      <p:sp>
        <p:nvSpPr>
          <p:cNvPr id="11" name="Text 5"/>
          <p:cNvSpPr/>
          <p:nvPr/>
        </p:nvSpPr>
        <p:spPr>
          <a:xfrm>
            <a:off x="2277428" y="4442460"/>
            <a:ext cx="7862173" cy="355402"/>
          </a:xfrm>
          <a:prstGeom prst="rect">
            <a:avLst/>
          </a:prstGeom>
          <a:noFill/>
          <a:ln/>
        </p:spPr>
        <p:txBody>
          <a:bodyPr wrap="non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Use the common columns as the merge key to combine the datasets.</a:t>
            </a:r>
            <a:endParaRPr lang="en-US" sz="1750" dirty="0"/>
          </a:p>
        </p:txBody>
      </p:sp>
      <p:pic>
        <p:nvPicPr>
          <p:cNvPr id="12" name="Image 4" descr="preencoded.png"/>
          <p:cNvPicPr>
            <a:picLocks noChangeAspect="1"/>
          </p:cNvPicPr>
          <p:nvPr/>
        </p:nvPicPr>
        <p:blipFill>
          <a:blip r:embed="rId7"/>
          <a:stretch>
            <a:fillRect/>
          </a:stretch>
        </p:blipFill>
        <p:spPr>
          <a:xfrm>
            <a:off x="833199" y="5517356"/>
            <a:ext cx="1110972" cy="1777484"/>
          </a:xfrm>
          <a:prstGeom prst="rect">
            <a:avLst/>
          </a:prstGeom>
        </p:spPr>
      </p:pic>
      <p:sp>
        <p:nvSpPr>
          <p:cNvPr id="13" name="Text 6"/>
          <p:cNvSpPr/>
          <p:nvPr/>
        </p:nvSpPr>
        <p:spPr>
          <a:xfrm>
            <a:off x="2277428" y="5739527"/>
            <a:ext cx="2850475" cy="347186"/>
          </a:xfrm>
          <a:prstGeom prst="rect">
            <a:avLst/>
          </a:prstGeom>
          <a:noFill/>
          <a:ln/>
        </p:spPr>
        <p:txBody>
          <a:bodyPr wrap="none" rtlCol="0" anchor="t"/>
          <a:lstStyle/>
          <a:p>
            <a:pPr marL="0" indent="0" algn="l">
              <a:lnSpc>
                <a:spcPts val="2734"/>
              </a:lnSpc>
              <a:buNone/>
            </a:pPr>
            <a:r>
              <a:rPr lang="en-US" sz="2187" b="1" dirty="0">
                <a:solidFill>
                  <a:srgbClr val="DD785E"/>
                </a:solidFill>
                <a:latin typeface="Nunito" pitchFamily="34" charset="0"/>
                <a:ea typeface="Nunito" pitchFamily="34" charset="-122"/>
                <a:cs typeface="Nunito" pitchFamily="34" charset="-120"/>
              </a:rPr>
              <a:t>Concatenate Vertically</a:t>
            </a:r>
            <a:endParaRPr lang="en-US" sz="2187" dirty="0"/>
          </a:p>
        </p:txBody>
      </p:sp>
      <p:sp>
        <p:nvSpPr>
          <p:cNvPr id="14" name="Text 7"/>
          <p:cNvSpPr/>
          <p:nvPr/>
        </p:nvSpPr>
        <p:spPr>
          <a:xfrm>
            <a:off x="2277428" y="6219944"/>
            <a:ext cx="7862173" cy="355402"/>
          </a:xfrm>
          <a:prstGeom prst="rect">
            <a:avLst/>
          </a:prstGeom>
          <a:noFill/>
          <a:ln/>
        </p:spPr>
        <p:txBody>
          <a:bodyPr wrap="non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Stack the datasets on top of each other to create a larger, unified dataset.</a:t>
            </a:r>
            <a:endParaRPr lang="en-US" sz="1750"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148</TotalTime>
  <Words>1704</Words>
  <Application>Microsoft Office PowerPoint</Application>
  <PresentationFormat>Custom</PresentationFormat>
  <Paragraphs>94</Paragraphs>
  <Slides>15</Slides>
  <Notes>15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Arial</vt:lpstr>
      <vt:lpstr>Arial Black</vt:lpstr>
      <vt:lpstr>Lora</vt:lpstr>
      <vt:lpstr>Nunito</vt:lpstr>
      <vt:lpstr>PT Sans</vt:lpstr>
      <vt:lpstr>Source Sans Pro</vt:lpstr>
      <vt:lpstr>Tw Cen MT</vt:lpstr>
      <vt:lpstr>Tw Cen MT Condensed</vt:lpstr>
      <vt:lpstr>Wingdings</vt:lpstr>
      <vt:lpstr>Wingdings 3</vt:lpstr>
      <vt:lpstr>Integral</vt:lpstr>
      <vt:lpstr>Data wrangling using python pandas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nikhil savaliya</cp:lastModifiedBy>
  <cp:revision>1</cp:revision>
  <dcterms:created xsi:type="dcterms:W3CDTF">2024-04-25T15:57:17Z</dcterms:created>
  <dcterms:modified xsi:type="dcterms:W3CDTF">2024-04-29T14:07:08Z</dcterms:modified>
</cp:coreProperties>
</file>